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6" r:id="rId3"/>
    <p:sldId id="277" r:id="rId4"/>
    <p:sldId id="314" r:id="rId5"/>
    <p:sldId id="313" r:id="rId6"/>
    <p:sldId id="315" r:id="rId7"/>
    <p:sldId id="316" r:id="rId8"/>
    <p:sldId id="317" r:id="rId9"/>
    <p:sldId id="349" r:id="rId10"/>
    <p:sldId id="350" r:id="rId11"/>
    <p:sldId id="318" r:id="rId12"/>
    <p:sldId id="319" r:id="rId13"/>
    <p:sldId id="327" r:id="rId14"/>
    <p:sldId id="320" r:id="rId15"/>
    <p:sldId id="321" r:id="rId16"/>
    <p:sldId id="328" r:id="rId17"/>
    <p:sldId id="322" r:id="rId18"/>
    <p:sldId id="323" r:id="rId19"/>
    <p:sldId id="324" r:id="rId20"/>
    <p:sldId id="325" r:id="rId21"/>
    <p:sldId id="326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43" r:id="rId31"/>
    <p:sldId id="337" r:id="rId32"/>
    <p:sldId id="338" r:id="rId33"/>
    <p:sldId id="344" r:id="rId34"/>
    <p:sldId id="345" r:id="rId35"/>
    <p:sldId id="346" r:id="rId36"/>
    <p:sldId id="339" r:id="rId37"/>
    <p:sldId id="340" r:id="rId38"/>
    <p:sldId id="347" r:id="rId39"/>
    <p:sldId id="348" r:id="rId40"/>
    <p:sldId id="31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86610" autoAdjust="0"/>
  </p:normalViewPr>
  <p:slideViewPr>
    <p:cSldViewPr>
      <p:cViewPr varScale="1">
        <p:scale>
          <a:sx n="75" d="100"/>
          <a:sy n="75" d="100"/>
        </p:scale>
        <p:origin x="15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4AF0-8D79-47D4-A1BF-52D7345A8EDF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3D64-1346-4EEC-AD51-FBDBF041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491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3717032"/>
            <a:ext cx="6840760" cy="648072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4365104"/>
            <a:ext cx="6192688" cy="50405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777B81-7924-4638-A339-43B51AFAA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8512"/>
            <a:ext cx="9144000" cy="6404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A8D46-67D5-47B7-B328-7524C606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4692"/>
            <a:ext cx="7886700" cy="1325033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593D8-E1EF-4E99-BF2E-46A02DCE0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00" y="1725568"/>
            <a:ext cx="3867150" cy="43497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6FC2F0-5590-4EFC-8CDF-69D7E7629C6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900" y="2633444"/>
            <a:ext cx="3867150" cy="43497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92897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A812B5-A08B-46C6-84B9-0F02AB1563FA}"/>
              </a:ext>
            </a:extLst>
          </p:cNvPr>
          <p:cNvGrpSpPr/>
          <p:nvPr userDrawn="1"/>
        </p:nvGrpSpPr>
        <p:grpSpPr>
          <a:xfrm>
            <a:off x="467545" y="6409572"/>
            <a:ext cx="2789877" cy="295126"/>
            <a:chOff x="467544" y="4798677"/>
            <a:chExt cx="2789877" cy="2213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A422FF-D748-45AB-AE4D-A6A95434F9A4}"/>
                </a:ext>
              </a:extLst>
            </p:cNvPr>
            <p:cNvSpPr txBox="1"/>
            <p:nvPr/>
          </p:nvSpPr>
          <p:spPr>
            <a:xfrm>
              <a:off x="1187624" y="4798677"/>
              <a:ext cx="2069797" cy="19620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rgbClr val="005978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</a:t>
              </a:r>
              <a:r>
                <a:rPr lang="en-US" sz="1100" dirty="0">
                  <a:solidFill>
                    <a:srgbClr val="009BD9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in every drop</a:t>
              </a:r>
              <a:endParaRPr lang="he-IL" sz="1100" dirty="0">
                <a:solidFill>
                  <a:srgbClr val="009BD9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9B5E4F-F418-44DD-85CC-CEC824A47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32"/>
            <a:stretch/>
          </p:blipFill>
          <p:spPr>
            <a:xfrm>
              <a:off x="467544" y="4856517"/>
              <a:ext cx="648000" cy="14592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CDB34C-F760-420D-B03A-AF2CAC99C671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805627"/>
              <a:ext cx="0" cy="214395"/>
            </a:xfrm>
            <a:prstGeom prst="line">
              <a:avLst/>
            </a:prstGeom>
            <a:ln w="6350">
              <a:solidFill>
                <a:srgbClr val="005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6" y="356691"/>
            <a:ext cx="43183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C0CC7B-9B6B-4481-831F-BE1460DA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2315"/>
            <a:ext cx="7886700" cy="1325033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66C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6378597"/>
            <a:ext cx="576064" cy="410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77C6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rgbClr val="4449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6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D3EA20-560D-4821-B5E5-C1CCCBC76EDD}"/>
              </a:ext>
            </a:extLst>
          </p:cNvPr>
          <p:cNvSpPr/>
          <p:nvPr userDrawn="1"/>
        </p:nvSpPr>
        <p:spPr>
          <a:xfrm>
            <a:off x="0" y="-1779"/>
            <a:ext cx="9144000" cy="6859779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C518C-DC98-4A36-AA64-36B6C1B6D52B}"/>
              </a:ext>
            </a:extLst>
          </p:cNvPr>
          <p:cNvGrpSpPr/>
          <p:nvPr userDrawn="1"/>
        </p:nvGrpSpPr>
        <p:grpSpPr>
          <a:xfrm>
            <a:off x="467544" y="6409571"/>
            <a:ext cx="2788554" cy="295126"/>
            <a:chOff x="468867" y="4731990"/>
            <a:chExt cx="2788554" cy="2213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EC24C8-B99C-4D55-88AC-26865F543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100000"/>
            </a:blip>
            <a:stretch>
              <a:fillRect/>
            </a:stretch>
          </p:blipFill>
          <p:spPr>
            <a:xfrm>
              <a:off x="468867" y="4789277"/>
              <a:ext cx="648000" cy="1289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75EA3A-335A-42A5-81EA-7C50808B2512}"/>
                </a:ext>
              </a:extLst>
            </p:cNvPr>
            <p:cNvSpPr txBox="1"/>
            <p:nvPr/>
          </p:nvSpPr>
          <p:spPr>
            <a:xfrm>
              <a:off x="1187624" y="4731990"/>
              <a:ext cx="2069797" cy="19620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in every drop</a:t>
              </a:r>
              <a:endParaRPr lang="he-IL" sz="1100" dirty="0">
                <a:solidFill>
                  <a:schemeClr val="bg1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56E9C3-B28F-4DDD-99CA-D4DAC8440BDA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738940"/>
              <a:ext cx="0" cy="21439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6" y="356691"/>
            <a:ext cx="43183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C0CC7B-9B6B-4481-831F-BE1460DA113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5536" y="242315"/>
            <a:ext cx="7886700" cy="1325033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6378597"/>
            <a:ext cx="576064" cy="410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1052736"/>
            <a:ext cx="813690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11560" y="879831"/>
            <a:ext cx="7886700" cy="1325033"/>
          </a:xfrm>
        </p:spPr>
        <p:txBody>
          <a:bodyPr>
            <a:normAutofit fontScale="90000"/>
          </a:bodyPr>
          <a:lstStyle/>
          <a:p>
            <a:r>
              <a:rPr lang="en-US" altLang="zh-CN" sz="4800" dirty="0" err="1" smtClean="0"/>
              <a:t>Afifarm</a:t>
            </a:r>
            <a:r>
              <a:rPr lang="en-US" altLang="zh-CN" sz="4800" dirty="0" smtClean="0"/>
              <a:t> </a:t>
            </a:r>
            <a:r>
              <a:rPr lang="en-US" altLang="zh-CN" sz="4800" dirty="0" smtClean="0"/>
              <a:t>ABC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99592" y="2204864"/>
            <a:ext cx="5688012" cy="50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L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i Peifang 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李培芳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无关计步器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71047"/>
            <a:ext cx="3816424" cy="55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牛奶生产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46" y="1268760"/>
            <a:ext cx="6120680" cy="42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4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动物清单</a:t>
            </a:r>
            <a:r>
              <a:rPr lang="en-US" altLang="zh-CN" dirty="0" smtClean="0"/>
              <a:t>-</a:t>
            </a:r>
            <a:r>
              <a:rPr lang="zh-CN" altLang="en-US" dirty="0" smtClean="0"/>
              <a:t>成母牛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0166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1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动物清单</a:t>
            </a:r>
            <a:r>
              <a:rPr lang="en-US" altLang="zh-CN" dirty="0" smtClean="0"/>
              <a:t>-</a:t>
            </a:r>
            <a:r>
              <a:rPr lang="zh-CN" altLang="en-US" dirty="0" smtClean="0"/>
              <a:t>后备牛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46388"/>
            <a:ext cx="68873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6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5040560" cy="40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3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</a:t>
            </a:r>
            <a:r>
              <a:rPr lang="en-US" altLang="zh-CN" dirty="0" smtClean="0"/>
              <a:t>-</a:t>
            </a:r>
            <a:r>
              <a:rPr lang="zh-CN" altLang="en-US" dirty="0" smtClean="0"/>
              <a:t>临床乳房炎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7757260" cy="44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</a:t>
            </a:r>
            <a:r>
              <a:rPr lang="en-US" altLang="zh-CN" dirty="0" smtClean="0"/>
              <a:t>-</a:t>
            </a:r>
            <a:r>
              <a:rPr lang="zh-CN" altLang="en-US" dirty="0" smtClean="0"/>
              <a:t>消化疾病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12968" cy="50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</a:t>
            </a:r>
            <a:r>
              <a:rPr lang="en-US" altLang="zh-CN" dirty="0" smtClean="0"/>
              <a:t>-</a:t>
            </a:r>
            <a:r>
              <a:rPr lang="zh-CN" altLang="en-US" dirty="0" smtClean="0"/>
              <a:t>临床酮病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22856"/>
            <a:ext cx="3047619" cy="4095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62" y="2348880"/>
            <a:ext cx="6019048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</a:t>
            </a:r>
            <a:r>
              <a:rPr lang="en-US" altLang="zh-CN" dirty="0" smtClean="0"/>
              <a:t>-</a:t>
            </a:r>
            <a:r>
              <a:rPr lang="zh-CN" altLang="en-US" dirty="0" smtClean="0"/>
              <a:t>新产牛护理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809018" cy="43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3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</a:t>
            </a:r>
            <a:r>
              <a:rPr lang="en-US" altLang="zh-CN" dirty="0" smtClean="0"/>
              <a:t>-</a:t>
            </a:r>
            <a:r>
              <a:rPr lang="zh-CN" altLang="en-US" dirty="0" smtClean="0"/>
              <a:t>乏情牛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571123" cy="47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</a:t>
            </a:r>
            <a:r>
              <a:rPr lang="en-US" altLang="zh-CN" sz="3600" b="1" dirty="0" err="1" smtClean="0"/>
              <a:t>fifarm</a:t>
            </a:r>
            <a:r>
              <a:rPr lang="en-US" altLang="zh-CN" sz="3600" b="1" dirty="0" smtClean="0"/>
              <a:t> ABC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9036496" cy="47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健康</a:t>
            </a:r>
            <a:r>
              <a:rPr lang="en-US" altLang="zh-CN" dirty="0" smtClean="0"/>
              <a:t>-</a:t>
            </a:r>
            <a:r>
              <a:rPr lang="zh-CN" altLang="en-US" dirty="0" smtClean="0"/>
              <a:t>偏差报告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266062" cy="48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5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繁殖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61515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繁殖</a:t>
            </a:r>
            <a:r>
              <a:rPr lang="en-US" altLang="zh-CN" dirty="0" smtClean="0"/>
              <a:t>-</a:t>
            </a:r>
            <a:r>
              <a:rPr lang="zh-CN" altLang="en-US" dirty="0" smtClean="0"/>
              <a:t>需要输精的奶牛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7973946" cy="47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繁殖</a:t>
            </a:r>
            <a:r>
              <a:rPr lang="en-US" altLang="zh-CN" dirty="0" smtClean="0"/>
              <a:t>-</a:t>
            </a:r>
            <a:r>
              <a:rPr lang="zh-CN" altLang="en-US" dirty="0" smtClean="0"/>
              <a:t>报告清单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916832"/>
            <a:ext cx="748289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繁殖</a:t>
            </a:r>
            <a:r>
              <a:rPr lang="en-US" altLang="zh-CN" dirty="0" smtClean="0"/>
              <a:t>-</a:t>
            </a:r>
            <a:r>
              <a:rPr lang="zh-CN" altLang="en-US" dirty="0" smtClean="0"/>
              <a:t>发情后的牛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4895238" cy="18476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35971"/>
            <a:ext cx="4758054" cy="42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83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怀疑流产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856"/>
            <a:ext cx="7866990" cy="29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0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繁殖</a:t>
            </a:r>
            <a:r>
              <a:rPr lang="en-US" altLang="zh-CN" dirty="0" smtClean="0"/>
              <a:t>-</a:t>
            </a:r>
            <a:r>
              <a:rPr lang="zh-CN" altLang="en-US" dirty="0" smtClean="0"/>
              <a:t>怀疑早期发情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52736"/>
            <a:ext cx="5304762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45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圈舍舒适度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68760"/>
            <a:ext cx="3219048" cy="1838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80" y="3252347"/>
            <a:ext cx="3200000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群组</a:t>
            </a:r>
            <a:r>
              <a:rPr lang="zh-CN" altLang="en-US" dirty="0" smtClean="0"/>
              <a:t>福利</a:t>
            </a:r>
            <a:r>
              <a:rPr lang="en-US" altLang="zh-CN" dirty="0" smtClean="0"/>
              <a:t>-</a:t>
            </a:r>
            <a:r>
              <a:rPr lang="zh-CN" altLang="en-US" dirty="0" smtClean="0"/>
              <a:t>圈舍舒适度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485209" cy="54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0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群组福利</a:t>
            </a:r>
            <a:r>
              <a:rPr lang="en-US" altLang="zh-CN" dirty="0" smtClean="0"/>
              <a:t>-</a:t>
            </a:r>
            <a:r>
              <a:rPr lang="zh-CN" altLang="en-US" dirty="0" smtClean="0"/>
              <a:t>饲喂预警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23961"/>
            <a:ext cx="4608512" cy="36418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13711"/>
            <a:ext cx="6020660" cy="16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内容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331640" y="1772816"/>
            <a:ext cx="7391350" cy="3416320"/>
          </a:xfrm>
        </p:spPr>
        <p:txBody>
          <a:bodyPr wrap="square">
            <a:spAutoFit/>
          </a:bodyPr>
          <a:lstStyle/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站台报告</a:t>
            </a:r>
            <a:endParaRPr lang="en-US" altLang="zh-CN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分群报告</a:t>
            </a:r>
            <a:endParaRPr lang="en-US" altLang="zh-CN" sz="2400" dirty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牛奶生产</a:t>
            </a:r>
            <a:endParaRPr lang="en-US" altLang="zh-CN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动物清单（成母牛、后备牛）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健康</a:t>
            </a:r>
            <a:endParaRPr lang="en-US" altLang="zh-CN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繁殖</a:t>
            </a:r>
            <a:endParaRPr lang="en-US" altLang="zh-CN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圈舍舒适度</a:t>
            </a:r>
            <a:endParaRPr lang="en-US" altLang="zh-CN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今日任务</a:t>
            </a:r>
            <a:endParaRPr lang="en-US" altLang="zh-CN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spcBef>
                <a:spcPts val="0"/>
              </a:spcBef>
              <a:buBlip>
                <a:blip r:embed="rId2"/>
              </a:buBlip>
            </a:pPr>
            <a:r>
              <a:rPr lang="zh-CN" altLang="en-US" sz="2400" dirty="0">
                <a:solidFill>
                  <a:prstClr val="black"/>
                </a:solidFill>
                <a:cs typeface="Arial" pitchFamily="34" charset="0"/>
              </a:rPr>
              <a:t>故障报告</a:t>
            </a:r>
            <a:endParaRPr lang="en-US" altLang="zh-CN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群组福利</a:t>
            </a:r>
            <a:r>
              <a:rPr lang="en-US" altLang="zh-CN" dirty="0" smtClean="0"/>
              <a:t>-</a:t>
            </a:r>
            <a:r>
              <a:rPr lang="zh-CN" altLang="en-US" dirty="0" smtClean="0"/>
              <a:t>饲喂预警参数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75" y="917407"/>
            <a:ext cx="7397822" cy="2692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80928"/>
            <a:ext cx="3103350" cy="36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9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今日任务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96752"/>
            <a:ext cx="5256584" cy="3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今日任务</a:t>
            </a:r>
            <a:r>
              <a:rPr lang="en-US" altLang="zh-CN" dirty="0" smtClean="0"/>
              <a:t>-</a:t>
            </a:r>
            <a:r>
              <a:rPr lang="zh-CN" altLang="en-US" dirty="0" smtClean="0"/>
              <a:t>今日停奶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7276844" cy="20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21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今日任务</a:t>
            </a:r>
            <a:r>
              <a:rPr lang="en-US" altLang="zh-CN" dirty="0" smtClean="0"/>
              <a:t>-</a:t>
            </a:r>
            <a:r>
              <a:rPr lang="zh-CN" altLang="en-US" dirty="0" smtClean="0"/>
              <a:t>预产通知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4608512" cy="50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2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今日任务</a:t>
            </a:r>
            <a:r>
              <a:rPr lang="en-US" altLang="zh-CN" dirty="0" smtClean="0"/>
              <a:t>-</a:t>
            </a:r>
            <a:r>
              <a:rPr lang="zh-CN" altLang="en-US" dirty="0" smtClean="0"/>
              <a:t>分群报告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81" y="1014714"/>
            <a:ext cx="5495238" cy="4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4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今日任务</a:t>
            </a:r>
            <a:r>
              <a:rPr lang="en-US" altLang="zh-CN" dirty="0" smtClean="0"/>
              <a:t>-</a:t>
            </a:r>
            <a:r>
              <a:rPr lang="zh-CN" altLang="en-US" dirty="0" smtClean="0"/>
              <a:t>需要孕检牛只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67348"/>
            <a:ext cx="8394472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故障报告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3647619" cy="2171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99621"/>
            <a:ext cx="3685714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故障报告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无关计步器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92696"/>
            <a:ext cx="3384376" cy="55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故障报告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本班次未识别牛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4140947" cy="41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故障报告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无关计步器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2736"/>
            <a:ext cx="4968552" cy="44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站台报告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24" y="976619"/>
            <a:ext cx="7180952" cy="4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4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CA9EB2-F607-4133-973A-0B50260F6DD2}"/>
              </a:ext>
            </a:extLst>
          </p:cNvPr>
          <p:cNvSpPr/>
          <p:nvPr/>
        </p:nvSpPr>
        <p:spPr>
          <a:xfrm>
            <a:off x="0" y="0"/>
            <a:ext cx="9144000" cy="4493567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4">
            <a:extLst>
              <a:ext uri="{FF2B5EF4-FFF2-40B4-BE49-F238E27FC236}">
                <a16:creationId xmlns:a16="http://schemas.microsoft.com/office/drawing/2014/main" id="{8E5AF4EB-8619-4554-BA50-E9DB8B706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417" y="3753971"/>
            <a:ext cx="2648738" cy="912763"/>
            <a:chOff x="-69" y="1292"/>
            <a:chExt cx="3372" cy="1162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E31F078E-28AA-44EE-9ECD-B6980638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1397"/>
              <a:ext cx="77" cy="140"/>
            </a:xfrm>
            <a:custGeom>
              <a:avLst/>
              <a:gdLst>
                <a:gd name="T0" fmla="*/ 9 w 51"/>
                <a:gd name="T1" fmla="*/ 53 h 93"/>
                <a:gd name="T2" fmla="*/ 19 w 51"/>
                <a:gd name="T3" fmla="*/ 76 h 93"/>
                <a:gd name="T4" fmla="*/ 20 w 51"/>
                <a:gd name="T5" fmla="*/ 79 h 93"/>
                <a:gd name="T6" fmla="*/ 23 w 51"/>
                <a:gd name="T7" fmla="*/ 91 h 93"/>
                <a:gd name="T8" fmla="*/ 32 w 51"/>
                <a:gd name="T9" fmla="*/ 83 h 93"/>
                <a:gd name="T10" fmla="*/ 50 w 51"/>
                <a:gd name="T11" fmla="*/ 29 h 93"/>
                <a:gd name="T12" fmla="*/ 42 w 51"/>
                <a:gd name="T13" fmla="*/ 8 h 93"/>
                <a:gd name="T14" fmla="*/ 24 w 51"/>
                <a:gd name="T15" fmla="*/ 0 h 93"/>
                <a:gd name="T16" fmla="*/ 0 w 51"/>
                <a:gd name="T17" fmla="*/ 27 h 93"/>
                <a:gd name="T18" fmla="*/ 8 w 51"/>
                <a:gd name="T19" fmla="*/ 52 h 93"/>
                <a:gd name="T20" fmla="*/ 9 w 51"/>
                <a:gd name="T21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9" y="53"/>
                  </a:moveTo>
                  <a:cubicBezTo>
                    <a:pt x="14" y="62"/>
                    <a:pt x="17" y="66"/>
                    <a:pt x="19" y="76"/>
                  </a:cubicBezTo>
                  <a:cubicBezTo>
                    <a:pt x="19" y="77"/>
                    <a:pt x="19" y="78"/>
                    <a:pt x="20" y="79"/>
                  </a:cubicBezTo>
                  <a:cubicBezTo>
                    <a:pt x="20" y="83"/>
                    <a:pt x="20" y="90"/>
                    <a:pt x="23" y="91"/>
                  </a:cubicBezTo>
                  <a:cubicBezTo>
                    <a:pt x="26" y="93"/>
                    <a:pt x="29" y="87"/>
                    <a:pt x="32" y="83"/>
                  </a:cubicBezTo>
                  <a:cubicBezTo>
                    <a:pt x="37" y="76"/>
                    <a:pt x="51" y="42"/>
                    <a:pt x="50" y="29"/>
                  </a:cubicBezTo>
                  <a:cubicBezTo>
                    <a:pt x="50" y="21"/>
                    <a:pt x="48" y="13"/>
                    <a:pt x="42" y="8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2" y="1"/>
                    <a:pt x="1" y="12"/>
                    <a:pt x="0" y="27"/>
                  </a:cubicBezTo>
                  <a:cubicBezTo>
                    <a:pt x="0" y="37"/>
                    <a:pt x="3" y="43"/>
                    <a:pt x="8" y="52"/>
                  </a:cubicBezTo>
                  <a:cubicBezTo>
                    <a:pt x="9" y="52"/>
                    <a:pt x="9" y="52"/>
                    <a:pt x="9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960AA55A-3637-425B-83F1-8D3C5BE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486"/>
              <a:ext cx="78" cy="65"/>
            </a:xfrm>
            <a:custGeom>
              <a:avLst/>
              <a:gdLst>
                <a:gd name="T0" fmla="*/ 52 w 52"/>
                <a:gd name="T1" fmla="*/ 20 h 43"/>
                <a:gd name="T2" fmla="*/ 28 w 52"/>
                <a:gd name="T3" fmla="*/ 1 h 43"/>
                <a:gd name="T4" fmla="*/ 9 w 52"/>
                <a:gd name="T5" fmla="*/ 26 h 43"/>
                <a:gd name="T6" fmla="*/ 52 w 52"/>
                <a:gd name="T7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3">
                  <a:moveTo>
                    <a:pt x="52" y="20"/>
                  </a:moveTo>
                  <a:cubicBezTo>
                    <a:pt x="52" y="8"/>
                    <a:pt x="40" y="0"/>
                    <a:pt x="28" y="1"/>
                  </a:cubicBezTo>
                  <a:cubicBezTo>
                    <a:pt x="13" y="2"/>
                    <a:pt x="0" y="15"/>
                    <a:pt x="9" y="26"/>
                  </a:cubicBezTo>
                  <a:cubicBezTo>
                    <a:pt x="23" y="43"/>
                    <a:pt x="50" y="37"/>
                    <a:pt x="5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3BD45FFC-B638-4F34-A1C8-1B4BEF8F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509"/>
              <a:ext cx="190" cy="153"/>
            </a:xfrm>
            <a:custGeom>
              <a:avLst/>
              <a:gdLst>
                <a:gd name="T0" fmla="*/ 40 w 126"/>
                <a:gd name="T1" fmla="*/ 74 h 102"/>
                <a:gd name="T2" fmla="*/ 102 w 126"/>
                <a:gd name="T3" fmla="*/ 90 h 102"/>
                <a:gd name="T4" fmla="*/ 116 w 126"/>
                <a:gd name="T5" fmla="*/ 68 h 102"/>
                <a:gd name="T6" fmla="*/ 79 w 126"/>
                <a:gd name="T7" fmla="*/ 12 h 102"/>
                <a:gd name="T8" fmla="*/ 45 w 126"/>
                <a:gd name="T9" fmla="*/ 0 h 102"/>
                <a:gd name="T10" fmla="*/ 11 w 126"/>
                <a:gd name="T11" fmla="*/ 18 h 102"/>
                <a:gd name="T12" fmla="*/ 40 w 126"/>
                <a:gd name="T13" fmla="*/ 7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2">
                  <a:moveTo>
                    <a:pt x="40" y="74"/>
                  </a:moveTo>
                  <a:cubicBezTo>
                    <a:pt x="55" y="80"/>
                    <a:pt x="75" y="71"/>
                    <a:pt x="102" y="90"/>
                  </a:cubicBezTo>
                  <a:cubicBezTo>
                    <a:pt x="121" y="102"/>
                    <a:pt x="126" y="93"/>
                    <a:pt x="116" y="68"/>
                  </a:cubicBezTo>
                  <a:cubicBezTo>
                    <a:pt x="106" y="46"/>
                    <a:pt x="94" y="25"/>
                    <a:pt x="79" y="12"/>
                  </a:cubicBezTo>
                  <a:cubicBezTo>
                    <a:pt x="69" y="5"/>
                    <a:pt x="56" y="0"/>
                    <a:pt x="45" y="0"/>
                  </a:cubicBezTo>
                  <a:cubicBezTo>
                    <a:pt x="31" y="0"/>
                    <a:pt x="18" y="6"/>
                    <a:pt x="11" y="18"/>
                  </a:cubicBezTo>
                  <a:cubicBezTo>
                    <a:pt x="0" y="39"/>
                    <a:pt x="12" y="64"/>
                    <a:pt x="4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BE83E920-CC4D-4A68-8A36-F9C2B8F5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92"/>
              <a:ext cx="126" cy="188"/>
            </a:xfrm>
            <a:custGeom>
              <a:avLst/>
              <a:gdLst>
                <a:gd name="T0" fmla="*/ 63 w 84"/>
                <a:gd name="T1" fmla="*/ 108 h 125"/>
                <a:gd name="T2" fmla="*/ 83 w 84"/>
                <a:gd name="T3" fmla="*/ 95 h 125"/>
                <a:gd name="T4" fmla="*/ 75 w 84"/>
                <a:gd name="T5" fmla="*/ 35 h 125"/>
                <a:gd name="T6" fmla="*/ 17 w 84"/>
                <a:gd name="T7" fmla="*/ 13 h 125"/>
                <a:gd name="T8" fmla="*/ 18 w 84"/>
                <a:gd name="T9" fmla="*/ 71 h 125"/>
                <a:gd name="T10" fmla="*/ 63 w 84"/>
                <a:gd name="T11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25">
                  <a:moveTo>
                    <a:pt x="63" y="108"/>
                  </a:moveTo>
                  <a:cubicBezTo>
                    <a:pt x="74" y="125"/>
                    <a:pt x="82" y="120"/>
                    <a:pt x="83" y="95"/>
                  </a:cubicBezTo>
                  <a:cubicBezTo>
                    <a:pt x="84" y="74"/>
                    <a:pt x="82" y="51"/>
                    <a:pt x="75" y="35"/>
                  </a:cubicBezTo>
                  <a:cubicBezTo>
                    <a:pt x="63" y="13"/>
                    <a:pt x="37" y="0"/>
                    <a:pt x="17" y="13"/>
                  </a:cubicBezTo>
                  <a:cubicBezTo>
                    <a:pt x="0" y="26"/>
                    <a:pt x="0" y="51"/>
                    <a:pt x="18" y="71"/>
                  </a:cubicBezTo>
                  <a:cubicBezTo>
                    <a:pt x="28" y="81"/>
                    <a:pt x="49" y="82"/>
                    <a:pt x="6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72BF4353-A66E-4B22-88A9-A9124B1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1658"/>
              <a:ext cx="89" cy="146"/>
            </a:xfrm>
            <a:custGeom>
              <a:avLst/>
              <a:gdLst>
                <a:gd name="T0" fmla="*/ 33 w 59"/>
                <a:gd name="T1" fmla="*/ 82 h 97"/>
                <a:gd name="T2" fmla="*/ 50 w 59"/>
                <a:gd name="T3" fmla="*/ 77 h 97"/>
                <a:gd name="T4" fmla="*/ 57 w 59"/>
                <a:gd name="T5" fmla="*/ 33 h 97"/>
                <a:gd name="T6" fmla="*/ 20 w 59"/>
                <a:gd name="T7" fmla="*/ 5 h 97"/>
                <a:gd name="T8" fmla="*/ 9 w 59"/>
                <a:gd name="T9" fmla="*/ 46 h 97"/>
                <a:gd name="T10" fmla="*/ 33 w 59"/>
                <a:gd name="T11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97">
                  <a:moveTo>
                    <a:pt x="33" y="82"/>
                  </a:moveTo>
                  <a:cubicBezTo>
                    <a:pt x="37" y="97"/>
                    <a:pt x="44" y="95"/>
                    <a:pt x="50" y="77"/>
                  </a:cubicBezTo>
                  <a:cubicBezTo>
                    <a:pt x="55" y="62"/>
                    <a:pt x="59" y="46"/>
                    <a:pt x="57" y="33"/>
                  </a:cubicBezTo>
                  <a:cubicBezTo>
                    <a:pt x="53" y="15"/>
                    <a:pt x="37" y="0"/>
                    <a:pt x="20" y="5"/>
                  </a:cubicBezTo>
                  <a:cubicBezTo>
                    <a:pt x="5" y="11"/>
                    <a:pt x="0" y="29"/>
                    <a:pt x="9" y="46"/>
                  </a:cubicBezTo>
                  <a:cubicBezTo>
                    <a:pt x="14" y="56"/>
                    <a:pt x="28" y="61"/>
                    <a:pt x="3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E31E7E57-B1FB-416A-8392-9FE113C3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474"/>
              <a:ext cx="48" cy="41"/>
            </a:xfrm>
            <a:custGeom>
              <a:avLst/>
              <a:gdLst>
                <a:gd name="T0" fmla="*/ 7 w 32"/>
                <a:gd name="T1" fmla="*/ 20 h 27"/>
                <a:gd name="T2" fmla="*/ 31 w 32"/>
                <a:gd name="T3" fmla="*/ 10 h 27"/>
                <a:gd name="T4" fmla="*/ 14 w 32"/>
                <a:gd name="T5" fmla="*/ 2 h 27"/>
                <a:gd name="T6" fmla="*/ 7 w 32"/>
                <a:gd name="T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7">
                  <a:moveTo>
                    <a:pt x="7" y="20"/>
                  </a:moveTo>
                  <a:cubicBezTo>
                    <a:pt x="17" y="27"/>
                    <a:pt x="32" y="20"/>
                    <a:pt x="31" y="10"/>
                  </a:cubicBezTo>
                  <a:cubicBezTo>
                    <a:pt x="29" y="3"/>
                    <a:pt x="21" y="0"/>
                    <a:pt x="14" y="2"/>
                  </a:cubicBezTo>
                  <a:cubicBezTo>
                    <a:pt x="6" y="5"/>
                    <a:pt x="0" y="14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BC3027EA-E3BC-439D-BF07-9F9B64F6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" y="1513"/>
              <a:ext cx="3372" cy="941"/>
            </a:xfrm>
            <a:custGeom>
              <a:avLst/>
              <a:gdLst>
                <a:gd name="T0" fmla="*/ 2167 w 2242"/>
                <a:gd name="T1" fmla="*/ 356 h 624"/>
                <a:gd name="T2" fmla="*/ 2113 w 2242"/>
                <a:gd name="T3" fmla="*/ 312 h 624"/>
                <a:gd name="T4" fmla="*/ 2055 w 2242"/>
                <a:gd name="T5" fmla="*/ 322 h 624"/>
                <a:gd name="T6" fmla="*/ 1942 w 2242"/>
                <a:gd name="T7" fmla="*/ 290 h 624"/>
                <a:gd name="T8" fmla="*/ 1795 w 2242"/>
                <a:gd name="T9" fmla="*/ 327 h 624"/>
                <a:gd name="T10" fmla="*/ 1736 w 2242"/>
                <a:gd name="T11" fmla="*/ 219 h 624"/>
                <a:gd name="T12" fmla="*/ 1602 w 2242"/>
                <a:gd name="T13" fmla="*/ 214 h 624"/>
                <a:gd name="T14" fmla="*/ 1620 w 2242"/>
                <a:gd name="T15" fmla="*/ 76 h 624"/>
                <a:gd name="T16" fmla="*/ 1506 w 2242"/>
                <a:gd name="T17" fmla="*/ 92 h 624"/>
                <a:gd name="T18" fmla="*/ 1459 w 2242"/>
                <a:gd name="T19" fmla="*/ 144 h 624"/>
                <a:gd name="T20" fmla="*/ 1360 w 2242"/>
                <a:gd name="T21" fmla="*/ 177 h 624"/>
                <a:gd name="T22" fmla="*/ 1259 w 2242"/>
                <a:gd name="T23" fmla="*/ 188 h 624"/>
                <a:gd name="T24" fmla="*/ 1166 w 2242"/>
                <a:gd name="T25" fmla="*/ 165 h 624"/>
                <a:gd name="T26" fmla="*/ 1105 w 2242"/>
                <a:gd name="T27" fmla="*/ 266 h 624"/>
                <a:gd name="T28" fmla="*/ 1035 w 2242"/>
                <a:gd name="T29" fmla="*/ 148 h 624"/>
                <a:gd name="T30" fmla="*/ 961 w 2242"/>
                <a:gd name="T31" fmla="*/ 93 h 624"/>
                <a:gd name="T32" fmla="*/ 895 w 2242"/>
                <a:gd name="T33" fmla="*/ 61 h 624"/>
                <a:gd name="T34" fmla="*/ 965 w 2242"/>
                <a:gd name="T35" fmla="*/ 188 h 624"/>
                <a:gd name="T36" fmla="*/ 872 w 2242"/>
                <a:gd name="T37" fmla="*/ 171 h 624"/>
                <a:gd name="T38" fmla="*/ 788 w 2242"/>
                <a:gd name="T39" fmla="*/ 95 h 624"/>
                <a:gd name="T40" fmla="*/ 654 w 2242"/>
                <a:gd name="T41" fmla="*/ 23 h 624"/>
                <a:gd name="T42" fmla="*/ 651 w 2242"/>
                <a:gd name="T43" fmla="*/ 85 h 624"/>
                <a:gd name="T44" fmla="*/ 660 w 2242"/>
                <a:gd name="T45" fmla="*/ 136 h 624"/>
                <a:gd name="T46" fmla="*/ 622 w 2242"/>
                <a:gd name="T47" fmla="*/ 98 h 624"/>
                <a:gd name="T48" fmla="*/ 580 w 2242"/>
                <a:gd name="T49" fmla="*/ 119 h 624"/>
                <a:gd name="T50" fmla="*/ 615 w 2242"/>
                <a:gd name="T51" fmla="*/ 166 h 624"/>
                <a:gd name="T52" fmla="*/ 553 w 2242"/>
                <a:gd name="T53" fmla="*/ 186 h 624"/>
                <a:gd name="T54" fmla="*/ 471 w 2242"/>
                <a:gd name="T55" fmla="*/ 233 h 624"/>
                <a:gd name="T56" fmla="*/ 367 w 2242"/>
                <a:gd name="T57" fmla="*/ 316 h 624"/>
                <a:gd name="T58" fmla="*/ 204 w 2242"/>
                <a:gd name="T59" fmla="*/ 355 h 624"/>
                <a:gd name="T60" fmla="*/ 99 w 2242"/>
                <a:gd name="T61" fmla="*/ 256 h 624"/>
                <a:gd name="T62" fmla="*/ 147 w 2242"/>
                <a:gd name="T63" fmla="*/ 370 h 624"/>
                <a:gd name="T64" fmla="*/ 77 w 2242"/>
                <a:gd name="T65" fmla="*/ 374 h 624"/>
                <a:gd name="T66" fmla="*/ 0 w 2242"/>
                <a:gd name="T67" fmla="*/ 598 h 624"/>
                <a:gd name="T68" fmla="*/ 2068 w 2242"/>
                <a:gd name="T69" fmla="*/ 596 h 624"/>
                <a:gd name="T70" fmla="*/ 2242 w 2242"/>
                <a:gd name="T71" fmla="*/ 600 h 624"/>
                <a:gd name="T72" fmla="*/ 2225 w 2242"/>
                <a:gd name="T73" fmla="*/ 45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2" h="624">
                  <a:moveTo>
                    <a:pt x="2225" y="457"/>
                  </a:moveTo>
                  <a:cubicBezTo>
                    <a:pt x="2225" y="457"/>
                    <a:pt x="2207" y="403"/>
                    <a:pt x="2167" y="356"/>
                  </a:cubicBezTo>
                  <a:cubicBezTo>
                    <a:pt x="2167" y="356"/>
                    <a:pt x="2149" y="334"/>
                    <a:pt x="2137" y="326"/>
                  </a:cubicBezTo>
                  <a:cubicBezTo>
                    <a:pt x="2128" y="319"/>
                    <a:pt x="2113" y="312"/>
                    <a:pt x="2113" y="312"/>
                  </a:cubicBezTo>
                  <a:cubicBezTo>
                    <a:pt x="2108" y="312"/>
                    <a:pt x="2102" y="312"/>
                    <a:pt x="2097" y="312"/>
                  </a:cubicBezTo>
                  <a:cubicBezTo>
                    <a:pt x="2082" y="312"/>
                    <a:pt x="2069" y="317"/>
                    <a:pt x="2055" y="322"/>
                  </a:cubicBezTo>
                  <a:cubicBezTo>
                    <a:pt x="2041" y="326"/>
                    <a:pt x="2027" y="330"/>
                    <a:pt x="2013" y="329"/>
                  </a:cubicBezTo>
                  <a:cubicBezTo>
                    <a:pt x="1980" y="325"/>
                    <a:pt x="1970" y="290"/>
                    <a:pt x="1942" y="290"/>
                  </a:cubicBezTo>
                  <a:cubicBezTo>
                    <a:pt x="1908" y="292"/>
                    <a:pt x="1909" y="310"/>
                    <a:pt x="1886" y="321"/>
                  </a:cubicBezTo>
                  <a:cubicBezTo>
                    <a:pt x="1860" y="334"/>
                    <a:pt x="1822" y="329"/>
                    <a:pt x="1795" y="327"/>
                  </a:cubicBezTo>
                  <a:cubicBezTo>
                    <a:pt x="1780" y="326"/>
                    <a:pt x="1769" y="321"/>
                    <a:pt x="1762" y="313"/>
                  </a:cubicBezTo>
                  <a:cubicBezTo>
                    <a:pt x="1743" y="291"/>
                    <a:pt x="1764" y="248"/>
                    <a:pt x="1736" y="219"/>
                  </a:cubicBezTo>
                  <a:cubicBezTo>
                    <a:pt x="1712" y="196"/>
                    <a:pt x="1688" y="212"/>
                    <a:pt x="1667" y="221"/>
                  </a:cubicBezTo>
                  <a:cubicBezTo>
                    <a:pt x="1647" y="229"/>
                    <a:pt x="1614" y="239"/>
                    <a:pt x="1602" y="214"/>
                  </a:cubicBezTo>
                  <a:cubicBezTo>
                    <a:pt x="1594" y="195"/>
                    <a:pt x="1622" y="163"/>
                    <a:pt x="1630" y="144"/>
                  </a:cubicBezTo>
                  <a:cubicBezTo>
                    <a:pt x="1640" y="120"/>
                    <a:pt x="1642" y="92"/>
                    <a:pt x="1620" y="76"/>
                  </a:cubicBezTo>
                  <a:cubicBezTo>
                    <a:pt x="1595" y="59"/>
                    <a:pt x="1574" y="70"/>
                    <a:pt x="1555" y="89"/>
                  </a:cubicBezTo>
                  <a:cubicBezTo>
                    <a:pt x="1541" y="104"/>
                    <a:pt x="1520" y="108"/>
                    <a:pt x="1506" y="92"/>
                  </a:cubicBezTo>
                  <a:cubicBezTo>
                    <a:pt x="1492" y="77"/>
                    <a:pt x="1467" y="82"/>
                    <a:pt x="1457" y="100"/>
                  </a:cubicBezTo>
                  <a:cubicBezTo>
                    <a:pt x="1452" y="109"/>
                    <a:pt x="1456" y="130"/>
                    <a:pt x="1459" y="144"/>
                  </a:cubicBezTo>
                  <a:cubicBezTo>
                    <a:pt x="1463" y="172"/>
                    <a:pt x="1470" y="222"/>
                    <a:pt x="1428" y="217"/>
                  </a:cubicBezTo>
                  <a:cubicBezTo>
                    <a:pt x="1404" y="215"/>
                    <a:pt x="1380" y="185"/>
                    <a:pt x="1360" y="177"/>
                  </a:cubicBezTo>
                  <a:cubicBezTo>
                    <a:pt x="1339" y="169"/>
                    <a:pt x="1310" y="164"/>
                    <a:pt x="1288" y="164"/>
                  </a:cubicBezTo>
                  <a:cubicBezTo>
                    <a:pt x="1263" y="165"/>
                    <a:pt x="1250" y="159"/>
                    <a:pt x="1259" y="188"/>
                  </a:cubicBezTo>
                  <a:cubicBezTo>
                    <a:pt x="1267" y="216"/>
                    <a:pt x="1247" y="233"/>
                    <a:pt x="1222" y="216"/>
                  </a:cubicBezTo>
                  <a:cubicBezTo>
                    <a:pt x="1205" y="203"/>
                    <a:pt x="1191" y="160"/>
                    <a:pt x="1166" y="165"/>
                  </a:cubicBezTo>
                  <a:cubicBezTo>
                    <a:pt x="1129" y="173"/>
                    <a:pt x="1152" y="214"/>
                    <a:pt x="1152" y="235"/>
                  </a:cubicBezTo>
                  <a:cubicBezTo>
                    <a:pt x="1152" y="261"/>
                    <a:pt x="1128" y="269"/>
                    <a:pt x="1105" y="266"/>
                  </a:cubicBezTo>
                  <a:cubicBezTo>
                    <a:pt x="1077" y="262"/>
                    <a:pt x="1058" y="237"/>
                    <a:pt x="1050" y="213"/>
                  </a:cubicBezTo>
                  <a:cubicBezTo>
                    <a:pt x="1043" y="192"/>
                    <a:pt x="1047" y="167"/>
                    <a:pt x="1035" y="148"/>
                  </a:cubicBezTo>
                  <a:cubicBezTo>
                    <a:pt x="1025" y="131"/>
                    <a:pt x="1013" y="134"/>
                    <a:pt x="997" y="130"/>
                  </a:cubicBezTo>
                  <a:cubicBezTo>
                    <a:pt x="976" y="125"/>
                    <a:pt x="972" y="109"/>
                    <a:pt x="961" y="93"/>
                  </a:cubicBezTo>
                  <a:cubicBezTo>
                    <a:pt x="951" y="79"/>
                    <a:pt x="941" y="61"/>
                    <a:pt x="926" y="53"/>
                  </a:cubicBezTo>
                  <a:cubicBezTo>
                    <a:pt x="917" y="49"/>
                    <a:pt x="897" y="46"/>
                    <a:pt x="895" y="61"/>
                  </a:cubicBezTo>
                  <a:cubicBezTo>
                    <a:pt x="894" y="75"/>
                    <a:pt x="924" y="107"/>
                    <a:pt x="934" y="121"/>
                  </a:cubicBezTo>
                  <a:cubicBezTo>
                    <a:pt x="948" y="142"/>
                    <a:pt x="964" y="166"/>
                    <a:pt x="965" y="188"/>
                  </a:cubicBezTo>
                  <a:cubicBezTo>
                    <a:pt x="966" y="215"/>
                    <a:pt x="932" y="237"/>
                    <a:pt x="899" y="208"/>
                  </a:cubicBezTo>
                  <a:cubicBezTo>
                    <a:pt x="887" y="197"/>
                    <a:pt x="883" y="182"/>
                    <a:pt x="872" y="171"/>
                  </a:cubicBezTo>
                  <a:cubicBezTo>
                    <a:pt x="862" y="162"/>
                    <a:pt x="853" y="163"/>
                    <a:pt x="842" y="160"/>
                  </a:cubicBezTo>
                  <a:cubicBezTo>
                    <a:pt x="808" y="150"/>
                    <a:pt x="797" y="119"/>
                    <a:pt x="788" y="95"/>
                  </a:cubicBezTo>
                  <a:cubicBezTo>
                    <a:pt x="779" y="69"/>
                    <a:pt x="767" y="44"/>
                    <a:pt x="738" y="25"/>
                  </a:cubicBezTo>
                  <a:cubicBezTo>
                    <a:pt x="719" y="13"/>
                    <a:pt x="677" y="0"/>
                    <a:pt x="654" y="23"/>
                  </a:cubicBezTo>
                  <a:cubicBezTo>
                    <a:pt x="648" y="30"/>
                    <a:pt x="642" y="38"/>
                    <a:pt x="642" y="54"/>
                  </a:cubicBezTo>
                  <a:cubicBezTo>
                    <a:pt x="641" y="65"/>
                    <a:pt x="644" y="73"/>
                    <a:pt x="651" y="85"/>
                  </a:cubicBezTo>
                  <a:cubicBezTo>
                    <a:pt x="661" y="102"/>
                    <a:pt x="670" y="102"/>
                    <a:pt x="677" y="120"/>
                  </a:cubicBezTo>
                  <a:cubicBezTo>
                    <a:pt x="679" y="127"/>
                    <a:pt x="669" y="137"/>
                    <a:pt x="660" y="136"/>
                  </a:cubicBezTo>
                  <a:cubicBezTo>
                    <a:pt x="651" y="135"/>
                    <a:pt x="643" y="124"/>
                    <a:pt x="639" y="117"/>
                  </a:cubicBezTo>
                  <a:cubicBezTo>
                    <a:pt x="634" y="109"/>
                    <a:pt x="630" y="102"/>
                    <a:pt x="622" y="98"/>
                  </a:cubicBezTo>
                  <a:cubicBezTo>
                    <a:pt x="613" y="93"/>
                    <a:pt x="602" y="91"/>
                    <a:pt x="593" y="95"/>
                  </a:cubicBezTo>
                  <a:cubicBezTo>
                    <a:pt x="584" y="100"/>
                    <a:pt x="580" y="109"/>
                    <a:pt x="580" y="119"/>
                  </a:cubicBezTo>
                  <a:cubicBezTo>
                    <a:pt x="581" y="130"/>
                    <a:pt x="588" y="137"/>
                    <a:pt x="596" y="144"/>
                  </a:cubicBezTo>
                  <a:cubicBezTo>
                    <a:pt x="604" y="151"/>
                    <a:pt x="612" y="155"/>
                    <a:pt x="615" y="166"/>
                  </a:cubicBezTo>
                  <a:cubicBezTo>
                    <a:pt x="617" y="178"/>
                    <a:pt x="608" y="182"/>
                    <a:pt x="597" y="182"/>
                  </a:cubicBezTo>
                  <a:cubicBezTo>
                    <a:pt x="582" y="182"/>
                    <a:pt x="566" y="175"/>
                    <a:pt x="553" y="186"/>
                  </a:cubicBezTo>
                  <a:cubicBezTo>
                    <a:pt x="540" y="198"/>
                    <a:pt x="545" y="221"/>
                    <a:pt x="534" y="234"/>
                  </a:cubicBezTo>
                  <a:cubicBezTo>
                    <a:pt x="515" y="258"/>
                    <a:pt x="494" y="221"/>
                    <a:pt x="471" y="233"/>
                  </a:cubicBezTo>
                  <a:cubicBezTo>
                    <a:pt x="449" y="245"/>
                    <a:pt x="455" y="300"/>
                    <a:pt x="434" y="314"/>
                  </a:cubicBezTo>
                  <a:cubicBezTo>
                    <a:pt x="414" y="329"/>
                    <a:pt x="388" y="323"/>
                    <a:pt x="367" y="316"/>
                  </a:cubicBezTo>
                  <a:cubicBezTo>
                    <a:pt x="332" y="306"/>
                    <a:pt x="297" y="311"/>
                    <a:pt x="278" y="341"/>
                  </a:cubicBezTo>
                  <a:cubicBezTo>
                    <a:pt x="264" y="364"/>
                    <a:pt x="228" y="364"/>
                    <a:pt x="204" y="355"/>
                  </a:cubicBezTo>
                  <a:cubicBezTo>
                    <a:pt x="181" y="346"/>
                    <a:pt x="172" y="324"/>
                    <a:pt x="165" y="302"/>
                  </a:cubicBezTo>
                  <a:cubicBezTo>
                    <a:pt x="157" y="277"/>
                    <a:pt x="130" y="243"/>
                    <a:pt x="99" y="256"/>
                  </a:cubicBezTo>
                  <a:cubicBezTo>
                    <a:pt x="63" y="272"/>
                    <a:pt x="90" y="316"/>
                    <a:pt x="112" y="330"/>
                  </a:cubicBezTo>
                  <a:cubicBezTo>
                    <a:pt x="126" y="339"/>
                    <a:pt x="147" y="351"/>
                    <a:pt x="147" y="370"/>
                  </a:cubicBezTo>
                  <a:cubicBezTo>
                    <a:pt x="146" y="384"/>
                    <a:pt x="132" y="421"/>
                    <a:pt x="116" y="418"/>
                  </a:cubicBezTo>
                  <a:cubicBezTo>
                    <a:pt x="96" y="414"/>
                    <a:pt x="103" y="372"/>
                    <a:pt x="77" y="374"/>
                  </a:cubicBezTo>
                  <a:cubicBezTo>
                    <a:pt x="57" y="376"/>
                    <a:pt x="51" y="393"/>
                    <a:pt x="49" y="410"/>
                  </a:cubicBezTo>
                  <a:cubicBezTo>
                    <a:pt x="46" y="434"/>
                    <a:pt x="14" y="578"/>
                    <a:pt x="0" y="598"/>
                  </a:cubicBezTo>
                  <a:cubicBezTo>
                    <a:pt x="33" y="596"/>
                    <a:pt x="33" y="596"/>
                    <a:pt x="33" y="596"/>
                  </a:cubicBezTo>
                  <a:cubicBezTo>
                    <a:pt x="2068" y="596"/>
                    <a:pt x="2068" y="596"/>
                    <a:pt x="2068" y="596"/>
                  </a:cubicBezTo>
                  <a:cubicBezTo>
                    <a:pt x="2078" y="612"/>
                    <a:pt x="2084" y="624"/>
                    <a:pt x="2084" y="624"/>
                  </a:cubicBezTo>
                  <a:cubicBezTo>
                    <a:pt x="2242" y="600"/>
                    <a:pt x="2242" y="600"/>
                    <a:pt x="2242" y="600"/>
                  </a:cubicBezTo>
                  <a:cubicBezTo>
                    <a:pt x="2242" y="507"/>
                    <a:pt x="2242" y="507"/>
                    <a:pt x="2242" y="507"/>
                  </a:cubicBezTo>
                  <a:lnTo>
                    <a:pt x="2225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8BD6C010-C1FE-4068-8479-2EAB681A218D}"/>
              </a:ext>
            </a:extLst>
          </p:cNvPr>
          <p:cNvSpPr txBox="1">
            <a:spLocks/>
          </p:cNvSpPr>
          <p:nvPr/>
        </p:nvSpPr>
        <p:spPr>
          <a:xfrm>
            <a:off x="611560" y="2204864"/>
            <a:ext cx="9194656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3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zh-CN" altLang="en-US" sz="4800" kern="36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</a:t>
            </a:r>
            <a:endParaRPr lang="en-US" sz="4800" kern="36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Subtitle 2">
            <a:extLst>
              <a:ext uri="{FF2B5EF4-FFF2-40B4-BE49-F238E27FC236}">
                <a16:creationId xmlns:a16="http://schemas.microsoft.com/office/drawing/2014/main" id="{A9AF6AC8-04A8-4339-8209-F0F05E47E441}"/>
              </a:ext>
            </a:extLst>
          </p:cNvPr>
          <p:cNvSpPr txBox="1">
            <a:spLocks/>
          </p:cNvSpPr>
          <p:nvPr/>
        </p:nvSpPr>
        <p:spPr>
          <a:xfrm>
            <a:off x="672384" y="2891389"/>
            <a:ext cx="4536504" cy="16021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Li Peifang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李培芳</a:t>
            </a:r>
            <a:endParaRPr lang="es-E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29C39594-30A5-4BD4-B9E3-D6C8BFE5D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80179" y="2780928"/>
            <a:ext cx="5558362" cy="222955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9CBDEEE8-5307-4D73-9D5F-C6827E753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956"/>
          <a:stretch/>
        </p:blipFill>
        <p:spPr>
          <a:xfrm>
            <a:off x="677293" y="4869160"/>
            <a:ext cx="2273432" cy="7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站台报告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班次总结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2" y="1340768"/>
            <a:ext cx="72666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站台报告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84784"/>
            <a:ext cx="4419048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站台报告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未识别（奶厅）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45" y="1196752"/>
            <a:ext cx="4185082" cy="45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3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站台报告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未识别（分群门）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4896544" cy="44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分群报告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92696"/>
            <a:ext cx="4838095" cy="5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imilk">
      <a:dk1>
        <a:srgbClr val="444949"/>
      </a:dk1>
      <a:lt1>
        <a:sysClr val="window" lastClr="C7EDCC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12931</TotalTime>
  <Words>214</Words>
  <Application>Microsoft Office PowerPoint</Application>
  <PresentationFormat>全屏显示(4:3)</PresentationFormat>
  <Paragraphs>52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Magistral Light</vt:lpstr>
      <vt:lpstr>宋体</vt:lpstr>
      <vt:lpstr>微软雅黑</vt:lpstr>
      <vt:lpstr>Arial</vt:lpstr>
      <vt:lpstr>Calibri</vt:lpstr>
      <vt:lpstr>Open Sans</vt:lpstr>
      <vt:lpstr>Times New Roman</vt:lpstr>
      <vt:lpstr>Office Theme</vt:lpstr>
      <vt:lpstr>Afifarm ABC </vt:lpstr>
      <vt:lpstr>Afifarm ABC</vt:lpstr>
      <vt:lpstr>内容</vt:lpstr>
      <vt:lpstr>站台报告</vt:lpstr>
      <vt:lpstr>站台报告-班次总结</vt:lpstr>
      <vt:lpstr>站台报告</vt:lpstr>
      <vt:lpstr>站台报告-未识别（奶厅）</vt:lpstr>
      <vt:lpstr>站台报告-未识别（分群门）</vt:lpstr>
      <vt:lpstr>分群报告</vt:lpstr>
      <vt:lpstr>无关计步器</vt:lpstr>
      <vt:lpstr>牛奶生产</vt:lpstr>
      <vt:lpstr>动物清单-成母牛</vt:lpstr>
      <vt:lpstr>动物清单-后备牛</vt:lpstr>
      <vt:lpstr>健康</vt:lpstr>
      <vt:lpstr>健康-临床乳房炎</vt:lpstr>
      <vt:lpstr>健康-消化疾病</vt:lpstr>
      <vt:lpstr>健康-临床酮病</vt:lpstr>
      <vt:lpstr>健康-新产牛护理</vt:lpstr>
      <vt:lpstr>健康-乏情牛</vt:lpstr>
      <vt:lpstr>健康-偏差报告</vt:lpstr>
      <vt:lpstr>繁殖</vt:lpstr>
      <vt:lpstr>繁殖-需要输精的奶牛</vt:lpstr>
      <vt:lpstr>繁殖-报告清单</vt:lpstr>
      <vt:lpstr>繁殖-发情后的牛</vt:lpstr>
      <vt:lpstr>怀疑流产</vt:lpstr>
      <vt:lpstr>繁殖-怀疑早期发情</vt:lpstr>
      <vt:lpstr>圈舍舒适度</vt:lpstr>
      <vt:lpstr>群组福利-圈舍舒适度</vt:lpstr>
      <vt:lpstr>群组福利-饲喂预警</vt:lpstr>
      <vt:lpstr>群组福利-饲喂预警参数</vt:lpstr>
      <vt:lpstr>今日任务</vt:lpstr>
      <vt:lpstr>今日任务-今日停奶</vt:lpstr>
      <vt:lpstr>今日任务-预产通知</vt:lpstr>
      <vt:lpstr>今日任务-分群报告</vt:lpstr>
      <vt:lpstr>今日任务-需要孕检牛只</vt:lpstr>
      <vt:lpstr>故障报告</vt:lpstr>
      <vt:lpstr>故障报告-无关计步器</vt:lpstr>
      <vt:lpstr>故障报告-本班次未识别牛</vt:lpstr>
      <vt:lpstr>故障报告-无关计步器</vt:lpstr>
      <vt:lpstr>PowerPoint 演示文稿</vt:lpstr>
    </vt:vector>
  </TitlesOfParts>
  <Company>afimilk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peifang li</cp:lastModifiedBy>
  <cp:revision>103</cp:revision>
  <dcterms:created xsi:type="dcterms:W3CDTF">2013-02-25T09:17:51Z</dcterms:created>
  <dcterms:modified xsi:type="dcterms:W3CDTF">2018-05-30T01:15:26Z</dcterms:modified>
</cp:coreProperties>
</file>