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256" r:id="rId2"/>
    <p:sldId id="318" r:id="rId3"/>
    <p:sldId id="320" r:id="rId4"/>
    <p:sldId id="321" r:id="rId5"/>
    <p:sldId id="322" r:id="rId6"/>
    <p:sldId id="325" r:id="rId7"/>
    <p:sldId id="326" r:id="rId8"/>
    <p:sldId id="327" r:id="rId9"/>
    <p:sldId id="328" r:id="rId10"/>
    <p:sldId id="329" r:id="rId11"/>
    <p:sldId id="330" r:id="rId12"/>
    <p:sldId id="331" r:id="rId13"/>
    <p:sldId id="332" r:id="rId14"/>
    <p:sldId id="333" r:id="rId15"/>
    <p:sldId id="336" r:id="rId16"/>
    <p:sldId id="334" r:id="rId17"/>
    <p:sldId id="335" r:id="rId18"/>
    <p:sldId id="337" r:id="rId19"/>
    <p:sldId id="338" r:id="rId20"/>
    <p:sldId id="339" r:id="rId21"/>
    <p:sldId id="340" r:id="rId22"/>
    <p:sldId id="342" r:id="rId23"/>
    <p:sldId id="343" r:id="rId24"/>
    <p:sldId id="344" r:id="rId25"/>
    <p:sldId id="345" r:id="rId26"/>
    <p:sldId id="346" r:id="rId27"/>
    <p:sldId id="347" r:id="rId28"/>
    <p:sldId id="348" r:id="rId29"/>
    <p:sldId id="349" r:id="rId30"/>
    <p:sldId id="350" r:id="rId31"/>
    <p:sldId id="351" r:id="rId32"/>
    <p:sldId id="352" r:id="rId33"/>
    <p:sldId id="353" r:id="rId34"/>
    <p:sldId id="354" r:id="rId35"/>
    <p:sldId id="355" r:id="rId36"/>
    <p:sldId id="356" r:id="rId37"/>
    <p:sldId id="389" r:id="rId38"/>
    <p:sldId id="390" r:id="rId39"/>
    <p:sldId id="363" r:id="rId40"/>
    <p:sldId id="392" r:id="rId41"/>
    <p:sldId id="403" r:id="rId42"/>
    <p:sldId id="364" r:id="rId43"/>
    <p:sldId id="391" r:id="rId44"/>
    <p:sldId id="365" r:id="rId45"/>
    <p:sldId id="393" r:id="rId46"/>
    <p:sldId id="366" r:id="rId47"/>
    <p:sldId id="367" r:id="rId48"/>
    <p:sldId id="368" r:id="rId49"/>
    <p:sldId id="369" r:id="rId50"/>
    <p:sldId id="394" r:id="rId51"/>
    <p:sldId id="370" r:id="rId52"/>
    <p:sldId id="371" r:id="rId53"/>
    <p:sldId id="395" r:id="rId54"/>
    <p:sldId id="396" r:id="rId55"/>
    <p:sldId id="372" r:id="rId56"/>
    <p:sldId id="398" r:id="rId57"/>
    <p:sldId id="397" r:id="rId58"/>
    <p:sldId id="373" r:id="rId59"/>
    <p:sldId id="374" r:id="rId60"/>
    <p:sldId id="387" r:id="rId61"/>
    <p:sldId id="399" r:id="rId62"/>
    <p:sldId id="401" r:id="rId63"/>
    <p:sldId id="402" r:id="rId64"/>
    <p:sldId id="311"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60" autoAdjust="0"/>
    <p:restoredTop sz="86610" autoAdjust="0"/>
  </p:normalViewPr>
  <p:slideViewPr>
    <p:cSldViewPr>
      <p:cViewPr varScale="1">
        <p:scale>
          <a:sx n="75" d="100"/>
          <a:sy n="75" d="100"/>
        </p:scale>
        <p:origin x="1596"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7" d="100"/>
          <a:sy n="67" d="100"/>
        </p:scale>
        <p:origin x="-278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9782E6-B906-4446-BBF1-B65FBE32E466}" type="datetimeFigureOut">
              <a:rPr lang="en-US" smtClean="0"/>
              <a:t>5/30/2018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B29D64-4C35-4A78-A8D1-EC1A8A96482C}" type="slidenum">
              <a:rPr lang="en-US" smtClean="0"/>
              <a:t>‹#›</a:t>
            </a:fld>
            <a:endParaRPr lang="en-US"/>
          </a:p>
        </p:txBody>
      </p:sp>
    </p:spTree>
    <p:extLst>
      <p:ext uri="{BB962C8B-B14F-4D97-AF65-F5344CB8AC3E}">
        <p14:creationId xmlns:p14="http://schemas.microsoft.com/office/powerpoint/2010/main" val="200475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624AF0-8D79-47D4-A1BF-52D7345A8EDF}" type="datetimeFigureOut">
              <a:rPr lang="en-US" smtClean="0"/>
              <a:t>5/30/2018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943D64-1346-4EEC-AD51-FBDBF041C6ED}" type="slidenum">
              <a:rPr lang="en-US" smtClean="0"/>
              <a:t>‹#›</a:t>
            </a:fld>
            <a:endParaRPr lang="en-US"/>
          </a:p>
        </p:txBody>
      </p:sp>
    </p:spTree>
    <p:extLst>
      <p:ext uri="{BB962C8B-B14F-4D97-AF65-F5344CB8AC3E}">
        <p14:creationId xmlns:p14="http://schemas.microsoft.com/office/powerpoint/2010/main" val="1884375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839D415D-CB2D-494B-83F6-A323BB908149}" type="slidenum">
              <a:rPr lang="he-IL" smtClean="0"/>
              <a:t>2</a:t>
            </a:fld>
            <a:endParaRPr lang="he-IL"/>
          </a:p>
        </p:txBody>
      </p:sp>
    </p:spTree>
    <p:extLst>
      <p:ext uri="{BB962C8B-B14F-4D97-AF65-F5344CB8AC3E}">
        <p14:creationId xmlns:p14="http://schemas.microsoft.com/office/powerpoint/2010/main" val="4210878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0"/>
            <a:endParaRPr lang="en-US" dirty="0"/>
          </a:p>
        </p:txBody>
      </p:sp>
      <p:sp>
        <p:nvSpPr>
          <p:cNvPr id="4" name="Slide Number Placeholder 3"/>
          <p:cNvSpPr>
            <a:spLocks noGrp="1"/>
          </p:cNvSpPr>
          <p:nvPr>
            <p:ph type="sldNum" sz="quarter" idx="10"/>
          </p:nvPr>
        </p:nvSpPr>
        <p:spPr/>
        <p:txBody>
          <a:bodyPr/>
          <a:lstStyle/>
          <a:p>
            <a:fld id="{839D415D-CB2D-494B-83F6-A323BB908149}" type="slidenum">
              <a:rPr lang="he-IL" smtClean="0"/>
              <a:t>11</a:t>
            </a:fld>
            <a:endParaRPr lang="he-IL" dirty="0"/>
          </a:p>
        </p:txBody>
      </p:sp>
    </p:spTree>
    <p:extLst>
      <p:ext uri="{BB962C8B-B14F-4D97-AF65-F5344CB8AC3E}">
        <p14:creationId xmlns:p14="http://schemas.microsoft.com/office/powerpoint/2010/main" val="4192697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10"/>
          </p:nvPr>
        </p:nvSpPr>
        <p:spPr/>
        <p:txBody>
          <a:bodyPr/>
          <a:lstStyle/>
          <a:p>
            <a:fld id="{839D415D-CB2D-494B-83F6-A323BB908149}" type="slidenum">
              <a:rPr lang="he-IL" smtClean="0"/>
              <a:t>12</a:t>
            </a:fld>
            <a:endParaRPr lang="he-IL" dirty="0"/>
          </a:p>
        </p:txBody>
      </p:sp>
    </p:spTree>
    <p:extLst>
      <p:ext uri="{BB962C8B-B14F-4D97-AF65-F5344CB8AC3E}">
        <p14:creationId xmlns:p14="http://schemas.microsoft.com/office/powerpoint/2010/main" val="1342383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9D415D-CB2D-494B-83F6-A323BB908149}" type="slidenum">
              <a:rPr lang="he-IL" smtClean="0"/>
              <a:t>15</a:t>
            </a:fld>
            <a:endParaRPr lang="he-IL" dirty="0"/>
          </a:p>
        </p:txBody>
      </p:sp>
    </p:spTree>
    <p:extLst>
      <p:ext uri="{BB962C8B-B14F-4D97-AF65-F5344CB8AC3E}">
        <p14:creationId xmlns:p14="http://schemas.microsoft.com/office/powerpoint/2010/main" val="982944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839D415D-CB2D-494B-83F6-A323BB908149}" type="slidenum">
              <a:rPr lang="he-IL" smtClean="0"/>
              <a:t>16</a:t>
            </a:fld>
            <a:endParaRPr lang="he-IL"/>
          </a:p>
        </p:txBody>
      </p:sp>
    </p:spTree>
    <p:extLst>
      <p:ext uri="{BB962C8B-B14F-4D97-AF65-F5344CB8AC3E}">
        <p14:creationId xmlns:p14="http://schemas.microsoft.com/office/powerpoint/2010/main" val="4052834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839D415D-CB2D-494B-83F6-A323BB908149}" type="slidenum">
              <a:rPr lang="he-IL" smtClean="0"/>
              <a:t>17</a:t>
            </a:fld>
            <a:endParaRPr lang="he-IL"/>
          </a:p>
        </p:txBody>
      </p:sp>
    </p:spTree>
    <p:extLst>
      <p:ext uri="{BB962C8B-B14F-4D97-AF65-F5344CB8AC3E}">
        <p14:creationId xmlns:p14="http://schemas.microsoft.com/office/powerpoint/2010/main" val="3841212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839D415D-CB2D-494B-83F6-A323BB908149}" type="slidenum">
              <a:rPr lang="he-IL" smtClean="0"/>
              <a:t>18</a:t>
            </a:fld>
            <a:endParaRPr lang="he-IL" dirty="0"/>
          </a:p>
        </p:txBody>
      </p:sp>
    </p:spTree>
    <p:extLst>
      <p:ext uri="{BB962C8B-B14F-4D97-AF65-F5344CB8AC3E}">
        <p14:creationId xmlns:p14="http://schemas.microsoft.com/office/powerpoint/2010/main" val="954757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839D415D-CB2D-494B-83F6-A323BB908149}" type="slidenum">
              <a:rPr lang="he-IL" smtClean="0"/>
              <a:t>19</a:t>
            </a:fld>
            <a:endParaRPr lang="he-IL" dirty="0"/>
          </a:p>
        </p:txBody>
      </p:sp>
    </p:spTree>
    <p:extLst>
      <p:ext uri="{BB962C8B-B14F-4D97-AF65-F5344CB8AC3E}">
        <p14:creationId xmlns:p14="http://schemas.microsoft.com/office/powerpoint/2010/main" val="4146749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לסדר</a:t>
            </a:r>
            <a:r>
              <a:rPr lang="he-IL" baseline="0" dirty="0" smtClean="0"/>
              <a:t> אנימציה</a:t>
            </a:r>
            <a:endParaRPr lang="he-IL" dirty="0"/>
          </a:p>
        </p:txBody>
      </p:sp>
      <p:sp>
        <p:nvSpPr>
          <p:cNvPr id="4" name="Slide Number Placeholder 3"/>
          <p:cNvSpPr>
            <a:spLocks noGrp="1"/>
          </p:cNvSpPr>
          <p:nvPr>
            <p:ph type="sldNum" sz="quarter" idx="10"/>
          </p:nvPr>
        </p:nvSpPr>
        <p:spPr/>
        <p:txBody>
          <a:bodyPr/>
          <a:lstStyle/>
          <a:p>
            <a:fld id="{839D415D-CB2D-494B-83F6-A323BB908149}" type="slidenum">
              <a:rPr lang="he-IL" smtClean="0"/>
              <a:t>20</a:t>
            </a:fld>
            <a:endParaRPr lang="he-IL"/>
          </a:p>
        </p:txBody>
      </p:sp>
    </p:spTree>
    <p:extLst>
      <p:ext uri="{BB962C8B-B14F-4D97-AF65-F5344CB8AC3E}">
        <p14:creationId xmlns:p14="http://schemas.microsoft.com/office/powerpoint/2010/main" val="2344252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לסדר</a:t>
            </a:r>
            <a:r>
              <a:rPr lang="he-IL" baseline="0" dirty="0" smtClean="0"/>
              <a:t> אנימציה</a:t>
            </a:r>
            <a:endParaRPr lang="he-IL" dirty="0"/>
          </a:p>
        </p:txBody>
      </p:sp>
      <p:sp>
        <p:nvSpPr>
          <p:cNvPr id="4" name="Slide Number Placeholder 3"/>
          <p:cNvSpPr>
            <a:spLocks noGrp="1"/>
          </p:cNvSpPr>
          <p:nvPr>
            <p:ph type="sldNum" sz="quarter" idx="10"/>
          </p:nvPr>
        </p:nvSpPr>
        <p:spPr/>
        <p:txBody>
          <a:bodyPr/>
          <a:lstStyle/>
          <a:p>
            <a:fld id="{839D415D-CB2D-494B-83F6-A323BB908149}" type="slidenum">
              <a:rPr lang="he-IL" smtClean="0"/>
              <a:t>21</a:t>
            </a:fld>
            <a:endParaRPr lang="he-IL"/>
          </a:p>
        </p:txBody>
      </p:sp>
    </p:spTree>
    <p:extLst>
      <p:ext uri="{BB962C8B-B14F-4D97-AF65-F5344CB8AC3E}">
        <p14:creationId xmlns:p14="http://schemas.microsoft.com/office/powerpoint/2010/main" val="3169163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839D415D-CB2D-494B-83F6-A323BB908149}" type="slidenum">
              <a:rPr lang="he-IL" smtClean="0"/>
              <a:t>22</a:t>
            </a:fld>
            <a:endParaRPr lang="he-IL" dirty="0"/>
          </a:p>
        </p:txBody>
      </p:sp>
    </p:spTree>
    <p:extLst>
      <p:ext uri="{BB962C8B-B14F-4D97-AF65-F5344CB8AC3E}">
        <p14:creationId xmlns:p14="http://schemas.microsoft.com/office/powerpoint/2010/main" val="3356410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839D415D-CB2D-494B-83F6-A323BB908149}" type="slidenum">
              <a:rPr lang="he-IL" smtClean="0"/>
              <a:t>3</a:t>
            </a:fld>
            <a:endParaRPr lang="he-IL"/>
          </a:p>
        </p:txBody>
      </p:sp>
    </p:spTree>
    <p:extLst>
      <p:ext uri="{BB962C8B-B14F-4D97-AF65-F5344CB8AC3E}">
        <p14:creationId xmlns:p14="http://schemas.microsoft.com/office/powerpoint/2010/main" val="2701816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839D415D-CB2D-494B-83F6-A323BB908149}" type="slidenum">
              <a:rPr lang="he-IL" smtClean="0"/>
              <a:t>23</a:t>
            </a:fld>
            <a:endParaRPr lang="he-IL" dirty="0"/>
          </a:p>
        </p:txBody>
      </p:sp>
    </p:spTree>
    <p:extLst>
      <p:ext uri="{BB962C8B-B14F-4D97-AF65-F5344CB8AC3E}">
        <p14:creationId xmlns:p14="http://schemas.microsoft.com/office/powerpoint/2010/main" val="3424078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839D415D-CB2D-494B-83F6-A323BB908149}" type="slidenum">
              <a:rPr lang="he-IL" smtClean="0"/>
              <a:t>24</a:t>
            </a:fld>
            <a:endParaRPr lang="he-IL" dirty="0"/>
          </a:p>
        </p:txBody>
      </p:sp>
    </p:spTree>
    <p:extLst>
      <p:ext uri="{BB962C8B-B14F-4D97-AF65-F5344CB8AC3E}">
        <p14:creationId xmlns:p14="http://schemas.microsoft.com/office/powerpoint/2010/main" val="1893148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839D415D-CB2D-494B-83F6-A323BB908149}" type="slidenum">
              <a:rPr lang="he-IL" smtClean="0"/>
              <a:t>25</a:t>
            </a:fld>
            <a:endParaRPr lang="he-IL" dirty="0"/>
          </a:p>
        </p:txBody>
      </p:sp>
    </p:spTree>
    <p:extLst>
      <p:ext uri="{BB962C8B-B14F-4D97-AF65-F5344CB8AC3E}">
        <p14:creationId xmlns:p14="http://schemas.microsoft.com/office/powerpoint/2010/main" val="578673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839D415D-CB2D-494B-83F6-A323BB908149}" type="slidenum">
              <a:rPr lang="he-IL" smtClean="0"/>
              <a:t>26</a:t>
            </a:fld>
            <a:endParaRPr lang="he-IL" dirty="0"/>
          </a:p>
        </p:txBody>
      </p:sp>
    </p:spTree>
    <p:extLst>
      <p:ext uri="{BB962C8B-B14F-4D97-AF65-F5344CB8AC3E}">
        <p14:creationId xmlns:p14="http://schemas.microsoft.com/office/powerpoint/2010/main" val="398659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839D415D-CB2D-494B-83F6-A323BB908149}" type="slidenum">
              <a:rPr lang="he-IL" smtClean="0"/>
              <a:t>27</a:t>
            </a:fld>
            <a:endParaRPr lang="he-IL" dirty="0"/>
          </a:p>
        </p:txBody>
      </p:sp>
    </p:spTree>
    <p:extLst>
      <p:ext uri="{BB962C8B-B14F-4D97-AF65-F5344CB8AC3E}">
        <p14:creationId xmlns:p14="http://schemas.microsoft.com/office/powerpoint/2010/main" val="3051794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839D415D-CB2D-494B-83F6-A323BB908149}" type="slidenum">
              <a:rPr lang="he-IL" smtClean="0"/>
              <a:t>28</a:t>
            </a:fld>
            <a:endParaRPr lang="he-IL" dirty="0"/>
          </a:p>
        </p:txBody>
      </p:sp>
    </p:spTree>
    <p:extLst>
      <p:ext uri="{BB962C8B-B14F-4D97-AF65-F5344CB8AC3E}">
        <p14:creationId xmlns:p14="http://schemas.microsoft.com/office/powerpoint/2010/main" val="2302654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839D415D-CB2D-494B-83F6-A323BB908149}" type="slidenum">
              <a:rPr lang="he-IL" smtClean="0"/>
              <a:t>29</a:t>
            </a:fld>
            <a:endParaRPr lang="he-IL" dirty="0"/>
          </a:p>
        </p:txBody>
      </p:sp>
    </p:spTree>
    <p:extLst>
      <p:ext uri="{BB962C8B-B14F-4D97-AF65-F5344CB8AC3E}">
        <p14:creationId xmlns:p14="http://schemas.microsoft.com/office/powerpoint/2010/main" val="904616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839D415D-CB2D-494B-83F6-A323BB908149}" type="slidenum">
              <a:rPr lang="he-IL" smtClean="0"/>
              <a:t>30</a:t>
            </a:fld>
            <a:endParaRPr lang="he-IL"/>
          </a:p>
        </p:txBody>
      </p:sp>
    </p:spTree>
    <p:extLst>
      <p:ext uri="{BB962C8B-B14F-4D97-AF65-F5344CB8AC3E}">
        <p14:creationId xmlns:p14="http://schemas.microsoft.com/office/powerpoint/2010/main" val="342791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839D415D-CB2D-494B-83F6-A323BB908149}" type="slidenum">
              <a:rPr lang="he-IL" smtClean="0"/>
              <a:t>31</a:t>
            </a:fld>
            <a:endParaRPr lang="he-IL"/>
          </a:p>
        </p:txBody>
      </p:sp>
    </p:spTree>
    <p:extLst>
      <p:ext uri="{BB962C8B-B14F-4D97-AF65-F5344CB8AC3E}">
        <p14:creationId xmlns:p14="http://schemas.microsoft.com/office/powerpoint/2010/main" val="36720703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839D415D-CB2D-494B-83F6-A323BB908149}" type="slidenum">
              <a:rPr lang="he-IL" smtClean="0"/>
              <a:t>32</a:t>
            </a:fld>
            <a:endParaRPr lang="he-IL"/>
          </a:p>
        </p:txBody>
      </p:sp>
    </p:spTree>
    <p:extLst>
      <p:ext uri="{BB962C8B-B14F-4D97-AF65-F5344CB8AC3E}">
        <p14:creationId xmlns:p14="http://schemas.microsoft.com/office/powerpoint/2010/main" val="699313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839D415D-CB2D-494B-83F6-A323BB908149}" type="slidenum">
              <a:rPr lang="he-IL" smtClean="0"/>
              <a:t>4</a:t>
            </a:fld>
            <a:endParaRPr lang="he-IL"/>
          </a:p>
        </p:txBody>
      </p:sp>
    </p:spTree>
    <p:extLst>
      <p:ext uri="{BB962C8B-B14F-4D97-AF65-F5344CB8AC3E}">
        <p14:creationId xmlns:p14="http://schemas.microsoft.com/office/powerpoint/2010/main" val="387580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839D415D-CB2D-494B-83F6-A323BB908149}" type="slidenum">
              <a:rPr lang="he-IL" smtClean="0"/>
              <a:t>33</a:t>
            </a:fld>
            <a:endParaRPr lang="he-IL"/>
          </a:p>
        </p:txBody>
      </p:sp>
    </p:spTree>
    <p:extLst>
      <p:ext uri="{BB962C8B-B14F-4D97-AF65-F5344CB8AC3E}">
        <p14:creationId xmlns:p14="http://schemas.microsoft.com/office/powerpoint/2010/main" val="42733777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839D415D-CB2D-494B-83F6-A323BB908149}" type="slidenum">
              <a:rPr lang="he-IL" smtClean="0"/>
              <a:t>34</a:t>
            </a:fld>
            <a:endParaRPr lang="he-IL" dirty="0"/>
          </a:p>
        </p:txBody>
      </p:sp>
    </p:spTree>
    <p:extLst>
      <p:ext uri="{BB962C8B-B14F-4D97-AF65-F5344CB8AC3E}">
        <p14:creationId xmlns:p14="http://schemas.microsoft.com/office/powerpoint/2010/main" val="18602654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839D415D-CB2D-494B-83F6-A323BB908149}" type="slidenum">
              <a:rPr lang="he-IL" smtClean="0"/>
              <a:t>35</a:t>
            </a:fld>
            <a:endParaRPr lang="he-IL" dirty="0"/>
          </a:p>
        </p:txBody>
      </p:sp>
    </p:spTree>
    <p:extLst>
      <p:ext uri="{BB962C8B-B14F-4D97-AF65-F5344CB8AC3E}">
        <p14:creationId xmlns:p14="http://schemas.microsoft.com/office/powerpoint/2010/main" val="24398224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839D415D-CB2D-494B-83F6-A323BB908149}" type="slidenum">
              <a:rPr lang="he-IL" smtClean="0"/>
              <a:t>36</a:t>
            </a:fld>
            <a:endParaRPr lang="he-IL" dirty="0"/>
          </a:p>
        </p:txBody>
      </p:sp>
    </p:spTree>
    <p:extLst>
      <p:ext uri="{BB962C8B-B14F-4D97-AF65-F5344CB8AC3E}">
        <p14:creationId xmlns:p14="http://schemas.microsoft.com/office/powerpoint/2010/main" val="34676948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839D415D-CB2D-494B-83F6-A323BB908149}" type="slidenum">
              <a:rPr lang="he-IL" smtClean="0"/>
              <a:t>37</a:t>
            </a:fld>
            <a:endParaRPr lang="he-IL" dirty="0"/>
          </a:p>
        </p:txBody>
      </p:sp>
    </p:spTree>
    <p:extLst>
      <p:ext uri="{BB962C8B-B14F-4D97-AF65-F5344CB8AC3E}">
        <p14:creationId xmlns:p14="http://schemas.microsoft.com/office/powerpoint/2010/main" val="41869078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839D415D-CB2D-494B-83F6-A323BB908149}" type="slidenum">
              <a:rPr lang="he-IL" smtClean="0"/>
              <a:t>38</a:t>
            </a:fld>
            <a:endParaRPr lang="he-IL" dirty="0"/>
          </a:p>
        </p:txBody>
      </p:sp>
    </p:spTree>
    <p:extLst>
      <p:ext uri="{BB962C8B-B14F-4D97-AF65-F5344CB8AC3E}">
        <p14:creationId xmlns:p14="http://schemas.microsoft.com/office/powerpoint/2010/main" val="37395213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839D415D-CB2D-494B-83F6-A323BB908149}" type="slidenum">
              <a:rPr lang="he-IL" smtClean="0"/>
              <a:t>39</a:t>
            </a:fld>
            <a:endParaRPr lang="he-IL"/>
          </a:p>
        </p:txBody>
      </p:sp>
    </p:spTree>
    <p:extLst>
      <p:ext uri="{BB962C8B-B14F-4D97-AF65-F5344CB8AC3E}">
        <p14:creationId xmlns:p14="http://schemas.microsoft.com/office/powerpoint/2010/main" val="15575838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839D415D-CB2D-494B-83F6-A323BB908149}" type="slidenum">
              <a:rPr lang="he-IL" smtClean="0"/>
              <a:t>40</a:t>
            </a:fld>
            <a:endParaRPr lang="he-IL"/>
          </a:p>
        </p:txBody>
      </p:sp>
    </p:spTree>
    <p:extLst>
      <p:ext uri="{BB962C8B-B14F-4D97-AF65-F5344CB8AC3E}">
        <p14:creationId xmlns:p14="http://schemas.microsoft.com/office/powerpoint/2010/main" val="29632494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839D415D-CB2D-494B-83F6-A323BB908149}" type="slidenum">
              <a:rPr lang="he-IL" smtClean="0"/>
              <a:t>42</a:t>
            </a:fld>
            <a:endParaRPr lang="he-IL"/>
          </a:p>
        </p:txBody>
      </p:sp>
    </p:spTree>
    <p:extLst>
      <p:ext uri="{BB962C8B-B14F-4D97-AF65-F5344CB8AC3E}">
        <p14:creationId xmlns:p14="http://schemas.microsoft.com/office/powerpoint/2010/main" val="17277420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839D415D-CB2D-494B-83F6-A323BB908149}" type="slidenum">
              <a:rPr lang="he-IL" smtClean="0"/>
              <a:t>43</a:t>
            </a:fld>
            <a:endParaRPr lang="he-IL"/>
          </a:p>
        </p:txBody>
      </p:sp>
    </p:spTree>
    <p:extLst>
      <p:ext uri="{BB962C8B-B14F-4D97-AF65-F5344CB8AC3E}">
        <p14:creationId xmlns:p14="http://schemas.microsoft.com/office/powerpoint/2010/main" val="3145705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839D415D-CB2D-494B-83F6-A323BB908149}" type="slidenum">
              <a:rPr lang="he-IL" smtClean="0"/>
              <a:t>5</a:t>
            </a:fld>
            <a:endParaRPr lang="he-IL"/>
          </a:p>
        </p:txBody>
      </p:sp>
    </p:spTree>
    <p:extLst>
      <p:ext uri="{BB962C8B-B14F-4D97-AF65-F5344CB8AC3E}">
        <p14:creationId xmlns:p14="http://schemas.microsoft.com/office/powerpoint/2010/main" val="20339069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839D415D-CB2D-494B-83F6-A323BB908149}" type="slidenum">
              <a:rPr lang="he-IL" smtClean="0"/>
              <a:t>44</a:t>
            </a:fld>
            <a:endParaRPr lang="he-IL"/>
          </a:p>
        </p:txBody>
      </p:sp>
    </p:spTree>
    <p:extLst>
      <p:ext uri="{BB962C8B-B14F-4D97-AF65-F5344CB8AC3E}">
        <p14:creationId xmlns:p14="http://schemas.microsoft.com/office/powerpoint/2010/main" val="24227612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839D415D-CB2D-494B-83F6-A323BB908149}" type="slidenum">
              <a:rPr lang="he-IL" smtClean="0"/>
              <a:t>45</a:t>
            </a:fld>
            <a:endParaRPr lang="he-IL"/>
          </a:p>
        </p:txBody>
      </p:sp>
    </p:spTree>
    <p:extLst>
      <p:ext uri="{BB962C8B-B14F-4D97-AF65-F5344CB8AC3E}">
        <p14:creationId xmlns:p14="http://schemas.microsoft.com/office/powerpoint/2010/main" val="36951828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839D415D-CB2D-494B-83F6-A323BB908149}" type="slidenum">
              <a:rPr lang="he-IL" smtClean="0"/>
              <a:t>46</a:t>
            </a:fld>
            <a:endParaRPr lang="he-IL"/>
          </a:p>
        </p:txBody>
      </p:sp>
    </p:spTree>
    <p:extLst>
      <p:ext uri="{BB962C8B-B14F-4D97-AF65-F5344CB8AC3E}">
        <p14:creationId xmlns:p14="http://schemas.microsoft.com/office/powerpoint/2010/main" val="30665708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839D415D-CB2D-494B-83F6-A323BB908149}" type="slidenum">
              <a:rPr lang="he-IL" smtClean="0"/>
              <a:t>47</a:t>
            </a:fld>
            <a:endParaRPr lang="he-IL"/>
          </a:p>
        </p:txBody>
      </p:sp>
    </p:spTree>
    <p:extLst>
      <p:ext uri="{BB962C8B-B14F-4D97-AF65-F5344CB8AC3E}">
        <p14:creationId xmlns:p14="http://schemas.microsoft.com/office/powerpoint/2010/main" val="31838225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839D415D-CB2D-494B-83F6-A323BB908149}" type="slidenum">
              <a:rPr lang="he-IL" smtClean="0"/>
              <a:t>48</a:t>
            </a:fld>
            <a:endParaRPr lang="he-IL"/>
          </a:p>
        </p:txBody>
      </p:sp>
    </p:spTree>
    <p:extLst>
      <p:ext uri="{BB962C8B-B14F-4D97-AF65-F5344CB8AC3E}">
        <p14:creationId xmlns:p14="http://schemas.microsoft.com/office/powerpoint/2010/main" val="14987148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he-IL" dirty="0"/>
          </a:p>
        </p:txBody>
      </p:sp>
      <p:sp>
        <p:nvSpPr>
          <p:cNvPr id="4" name="Slide Number Placeholder 3"/>
          <p:cNvSpPr>
            <a:spLocks noGrp="1"/>
          </p:cNvSpPr>
          <p:nvPr>
            <p:ph type="sldNum" sz="quarter" idx="10"/>
          </p:nvPr>
        </p:nvSpPr>
        <p:spPr/>
        <p:txBody>
          <a:bodyPr/>
          <a:lstStyle/>
          <a:p>
            <a:fld id="{839D415D-CB2D-494B-83F6-A323BB908149}" type="slidenum">
              <a:rPr lang="he-IL" smtClean="0"/>
              <a:t>55</a:t>
            </a:fld>
            <a:endParaRPr lang="he-IL"/>
          </a:p>
        </p:txBody>
      </p:sp>
    </p:spTree>
    <p:extLst>
      <p:ext uri="{BB962C8B-B14F-4D97-AF65-F5344CB8AC3E}">
        <p14:creationId xmlns:p14="http://schemas.microsoft.com/office/powerpoint/2010/main" val="4188149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he-IL" dirty="0"/>
          </a:p>
        </p:txBody>
      </p:sp>
      <p:sp>
        <p:nvSpPr>
          <p:cNvPr id="4" name="Slide Number Placeholder 3"/>
          <p:cNvSpPr>
            <a:spLocks noGrp="1"/>
          </p:cNvSpPr>
          <p:nvPr>
            <p:ph type="sldNum" sz="quarter" idx="10"/>
          </p:nvPr>
        </p:nvSpPr>
        <p:spPr/>
        <p:txBody>
          <a:bodyPr/>
          <a:lstStyle/>
          <a:p>
            <a:fld id="{839D415D-CB2D-494B-83F6-A323BB908149}" type="slidenum">
              <a:rPr lang="he-IL" smtClean="0"/>
              <a:t>56</a:t>
            </a:fld>
            <a:endParaRPr lang="he-IL"/>
          </a:p>
        </p:txBody>
      </p:sp>
    </p:spTree>
    <p:extLst>
      <p:ext uri="{BB962C8B-B14F-4D97-AF65-F5344CB8AC3E}">
        <p14:creationId xmlns:p14="http://schemas.microsoft.com/office/powerpoint/2010/main" val="25584521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he-IL" dirty="0"/>
          </a:p>
        </p:txBody>
      </p:sp>
      <p:sp>
        <p:nvSpPr>
          <p:cNvPr id="4" name="Slide Number Placeholder 3"/>
          <p:cNvSpPr>
            <a:spLocks noGrp="1"/>
          </p:cNvSpPr>
          <p:nvPr>
            <p:ph type="sldNum" sz="quarter" idx="10"/>
          </p:nvPr>
        </p:nvSpPr>
        <p:spPr/>
        <p:txBody>
          <a:bodyPr/>
          <a:lstStyle/>
          <a:p>
            <a:fld id="{839D415D-CB2D-494B-83F6-A323BB908149}" type="slidenum">
              <a:rPr lang="he-IL" smtClean="0"/>
              <a:t>57</a:t>
            </a:fld>
            <a:endParaRPr lang="he-IL"/>
          </a:p>
        </p:txBody>
      </p:sp>
    </p:spTree>
    <p:extLst>
      <p:ext uri="{BB962C8B-B14F-4D97-AF65-F5344CB8AC3E}">
        <p14:creationId xmlns:p14="http://schemas.microsoft.com/office/powerpoint/2010/main" val="35936568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he-IL" dirty="0"/>
          </a:p>
        </p:txBody>
      </p:sp>
      <p:sp>
        <p:nvSpPr>
          <p:cNvPr id="4" name="Slide Number Placeholder 3"/>
          <p:cNvSpPr>
            <a:spLocks noGrp="1"/>
          </p:cNvSpPr>
          <p:nvPr>
            <p:ph type="sldNum" sz="quarter" idx="10"/>
          </p:nvPr>
        </p:nvSpPr>
        <p:spPr/>
        <p:txBody>
          <a:bodyPr/>
          <a:lstStyle/>
          <a:p>
            <a:fld id="{839D415D-CB2D-494B-83F6-A323BB908149}" type="slidenum">
              <a:rPr lang="he-IL" smtClean="0"/>
              <a:t>59</a:t>
            </a:fld>
            <a:endParaRPr lang="he-IL"/>
          </a:p>
        </p:txBody>
      </p:sp>
    </p:spTree>
    <p:extLst>
      <p:ext uri="{BB962C8B-B14F-4D97-AF65-F5344CB8AC3E}">
        <p14:creationId xmlns:p14="http://schemas.microsoft.com/office/powerpoint/2010/main" val="40171722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9D415D-CB2D-494B-83F6-A323BB908149}" type="slidenum">
              <a:rPr lang="he-IL" smtClean="0"/>
              <a:t>60</a:t>
            </a:fld>
            <a:endParaRPr lang="he-IL" dirty="0"/>
          </a:p>
        </p:txBody>
      </p:sp>
    </p:spTree>
    <p:extLst>
      <p:ext uri="{BB962C8B-B14F-4D97-AF65-F5344CB8AC3E}">
        <p14:creationId xmlns:p14="http://schemas.microsoft.com/office/powerpoint/2010/main" val="786461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להוסיף מהרשימה במשרד</a:t>
            </a:r>
            <a:endParaRPr lang="he-IL" dirty="0"/>
          </a:p>
        </p:txBody>
      </p:sp>
      <p:sp>
        <p:nvSpPr>
          <p:cNvPr id="4" name="Slide Number Placeholder 3"/>
          <p:cNvSpPr>
            <a:spLocks noGrp="1"/>
          </p:cNvSpPr>
          <p:nvPr>
            <p:ph type="sldNum" sz="quarter" idx="10"/>
          </p:nvPr>
        </p:nvSpPr>
        <p:spPr/>
        <p:txBody>
          <a:bodyPr/>
          <a:lstStyle/>
          <a:p>
            <a:fld id="{839D415D-CB2D-494B-83F6-A323BB908149}" type="slidenum">
              <a:rPr lang="he-IL" smtClean="0"/>
              <a:t>6</a:t>
            </a:fld>
            <a:endParaRPr lang="he-IL" dirty="0"/>
          </a:p>
        </p:txBody>
      </p:sp>
    </p:spTree>
    <p:extLst>
      <p:ext uri="{BB962C8B-B14F-4D97-AF65-F5344CB8AC3E}">
        <p14:creationId xmlns:p14="http://schemas.microsoft.com/office/powerpoint/2010/main" val="22710921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he-IL" dirty="0"/>
          </a:p>
        </p:txBody>
      </p:sp>
      <p:sp>
        <p:nvSpPr>
          <p:cNvPr id="4" name="Slide Number Placeholder 3"/>
          <p:cNvSpPr>
            <a:spLocks noGrp="1"/>
          </p:cNvSpPr>
          <p:nvPr>
            <p:ph type="sldNum" sz="quarter" idx="10"/>
          </p:nvPr>
        </p:nvSpPr>
        <p:spPr/>
        <p:txBody>
          <a:bodyPr/>
          <a:lstStyle/>
          <a:p>
            <a:fld id="{839D415D-CB2D-494B-83F6-A323BB908149}" type="slidenum">
              <a:rPr lang="he-IL" smtClean="0"/>
              <a:t>61</a:t>
            </a:fld>
            <a:endParaRPr lang="he-IL"/>
          </a:p>
        </p:txBody>
      </p:sp>
    </p:spTree>
    <p:extLst>
      <p:ext uri="{BB962C8B-B14F-4D97-AF65-F5344CB8AC3E}">
        <p14:creationId xmlns:p14="http://schemas.microsoft.com/office/powerpoint/2010/main" val="14274186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he-IL" dirty="0"/>
          </a:p>
        </p:txBody>
      </p:sp>
      <p:sp>
        <p:nvSpPr>
          <p:cNvPr id="4" name="Slide Number Placeholder 3"/>
          <p:cNvSpPr>
            <a:spLocks noGrp="1"/>
          </p:cNvSpPr>
          <p:nvPr>
            <p:ph type="sldNum" sz="quarter" idx="10"/>
          </p:nvPr>
        </p:nvSpPr>
        <p:spPr/>
        <p:txBody>
          <a:bodyPr/>
          <a:lstStyle/>
          <a:p>
            <a:fld id="{839D415D-CB2D-494B-83F6-A323BB908149}" type="slidenum">
              <a:rPr lang="he-IL" smtClean="0"/>
              <a:t>62</a:t>
            </a:fld>
            <a:endParaRPr lang="he-IL"/>
          </a:p>
        </p:txBody>
      </p:sp>
    </p:spTree>
    <p:extLst>
      <p:ext uri="{BB962C8B-B14F-4D97-AF65-F5344CB8AC3E}">
        <p14:creationId xmlns:p14="http://schemas.microsoft.com/office/powerpoint/2010/main" val="6646111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he-IL" dirty="0"/>
          </a:p>
        </p:txBody>
      </p:sp>
      <p:sp>
        <p:nvSpPr>
          <p:cNvPr id="4" name="Slide Number Placeholder 3"/>
          <p:cNvSpPr>
            <a:spLocks noGrp="1"/>
          </p:cNvSpPr>
          <p:nvPr>
            <p:ph type="sldNum" sz="quarter" idx="10"/>
          </p:nvPr>
        </p:nvSpPr>
        <p:spPr/>
        <p:txBody>
          <a:bodyPr/>
          <a:lstStyle/>
          <a:p>
            <a:fld id="{839D415D-CB2D-494B-83F6-A323BB908149}" type="slidenum">
              <a:rPr lang="he-IL" smtClean="0"/>
              <a:t>63</a:t>
            </a:fld>
            <a:endParaRPr lang="he-IL"/>
          </a:p>
        </p:txBody>
      </p:sp>
    </p:spTree>
    <p:extLst>
      <p:ext uri="{BB962C8B-B14F-4D97-AF65-F5344CB8AC3E}">
        <p14:creationId xmlns:p14="http://schemas.microsoft.com/office/powerpoint/2010/main" val="6307584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DD6E90-A4E6-4695-9860-169ED2E001DD}" type="slidenum">
              <a:rPr lang="he-IL" smtClean="0"/>
              <a:t>64</a:t>
            </a:fld>
            <a:endParaRPr lang="he-IL"/>
          </a:p>
        </p:txBody>
      </p:sp>
    </p:spTree>
    <p:extLst>
      <p:ext uri="{BB962C8B-B14F-4D97-AF65-F5344CB8AC3E}">
        <p14:creationId xmlns:p14="http://schemas.microsoft.com/office/powerpoint/2010/main" val="3054913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9D415D-CB2D-494B-83F6-A323BB908149}" type="slidenum">
              <a:rPr lang="he-IL" smtClean="0"/>
              <a:t>7</a:t>
            </a:fld>
            <a:endParaRPr lang="he-IL" dirty="0"/>
          </a:p>
        </p:txBody>
      </p:sp>
    </p:spTree>
    <p:extLst>
      <p:ext uri="{BB962C8B-B14F-4D97-AF65-F5344CB8AC3E}">
        <p14:creationId xmlns:p14="http://schemas.microsoft.com/office/powerpoint/2010/main" val="836411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9D415D-CB2D-494B-83F6-A323BB908149}" type="slidenum">
              <a:rPr lang="he-IL" smtClean="0"/>
              <a:t>8</a:t>
            </a:fld>
            <a:endParaRPr lang="he-IL" dirty="0"/>
          </a:p>
        </p:txBody>
      </p:sp>
    </p:spTree>
    <p:extLst>
      <p:ext uri="{BB962C8B-B14F-4D97-AF65-F5344CB8AC3E}">
        <p14:creationId xmlns:p14="http://schemas.microsoft.com/office/powerpoint/2010/main" val="1939666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9D415D-CB2D-494B-83F6-A323BB908149}" type="slidenum">
              <a:rPr lang="he-IL" smtClean="0"/>
              <a:t>9</a:t>
            </a:fld>
            <a:endParaRPr lang="he-IL" dirty="0"/>
          </a:p>
        </p:txBody>
      </p:sp>
    </p:spTree>
    <p:extLst>
      <p:ext uri="{BB962C8B-B14F-4D97-AF65-F5344CB8AC3E}">
        <p14:creationId xmlns:p14="http://schemas.microsoft.com/office/powerpoint/2010/main" val="1717048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9D415D-CB2D-494B-83F6-A323BB908149}" type="slidenum">
              <a:rPr lang="he-IL" smtClean="0"/>
              <a:t>10</a:t>
            </a:fld>
            <a:endParaRPr lang="he-IL" dirty="0"/>
          </a:p>
        </p:txBody>
      </p:sp>
    </p:spTree>
    <p:extLst>
      <p:ext uri="{BB962C8B-B14F-4D97-AF65-F5344CB8AC3E}">
        <p14:creationId xmlns:p14="http://schemas.microsoft.com/office/powerpoint/2010/main" val="25409310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23928" y="3717032"/>
            <a:ext cx="6840760" cy="648072"/>
          </a:xfrm>
        </p:spPr>
        <p:txBody>
          <a:bodyPr>
            <a:normAutofit/>
          </a:bodyPr>
          <a:lstStyle>
            <a:lvl1pPr>
              <a:defRPr sz="3500" b="1"/>
            </a:lvl1pPr>
          </a:lstStyle>
          <a:p>
            <a:r>
              <a:rPr lang="en-US" dirty="0" smtClean="0"/>
              <a:t>Click to edit Master title style</a:t>
            </a:r>
            <a:endParaRPr lang="en-US" dirty="0"/>
          </a:p>
        </p:txBody>
      </p:sp>
      <p:sp>
        <p:nvSpPr>
          <p:cNvPr id="3" name="Subtitle 2"/>
          <p:cNvSpPr>
            <a:spLocks noGrp="1"/>
          </p:cNvSpPr>
          <p:nvPr>
            <p:ph type="subTitle" idx="1"/>
          </p:nvPr>
        </p:nvSpPr>
        <p:spPr>
          <a:xfrm>
            <a:off x="3923928" y="4365104"/>
            <a:ext cx="6192688" cy="504056"/>
          </a:xfrm>
        </p:spPr>
        <p:txBody>
          <a:bodyPr>
            <a:normAutofit/>
          </a:bodyPr>
          <a:lstStyle>
            <a:lvl1pPr marL="0" indent="0" algn="l">
              <a:buNone/>
              <a:defRPr sz="25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1BA7617-E099-4C88-A5A1-C5999CC3F974}" type="datetimeFigureOut">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9C3BD-C40E-48A4-A257-09951898C22D}" type="slidenum">
              <a:rPr lang="en-US" smtClean="0"/>
              <a:t>‹#›</a:t>
            </a:fld>
            <a:endParaRPr lang="en-US"/>
          </a:p>
        </p:txBody>
      </p:sp>
    </p:spTree>
    <p:extLst>
      <p:ext uri="{BB962C8B-B14F-4D97-AF65-F5344CB8AC3E}">
        <p14:creationId xmlns:p14="http://schemas.microsoft.com/office/powerpoint/2010/main" val="32333229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BA7617-E099-4C88-A5A1-C5999CC3F974}" type="datetimeFigureOut">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9C3BD-C40E-48A4-A257-09951898C22D}" type="slidenum">
              <a:rPr lang="en-US" smtClean="0"/>
              <a:t>‹#›</a:t>
            </a:fld>
            <a:endParaRPr lang="en-US"/>
          </a:p>
        </p:txBody>
      </p:sp>
    </p:spTree>
    <p:extLst>
      <p:ext uri="{BB962C8B-B14F-4D97-AF65-F5344CB8AC3E}">
        <p14:creationId xmlns:p14="http://schemas.microsoft.com/office/powerpoint/2010/main" val="4115613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BA7617-E099-4C88-A5A1-C5999CC3F974}" type="datetimeFigureOut">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9C3BD-C40E-48A4-A257-09951898C22D}" type="slidenum">
              <a:rPr lang="en-US" smtClean="0"/>
              <a:t>‹#›</a:t>
            </a:fld>
            <a:endParaRPr lang="en-US"/>
          </a:p>
        </p:txBody>
      </p:sp>
    </p:spTree>
    <p:extLst>
      <p:ext uri="{BB962C8B-B14F-4D97-AF65-F5344CB8AC3E}">
        <p14:creationId xmlns:p14="http://schemas.microsoft.com/office/powerpoint/2010/main" val="3437000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2777B81-7924-4638-A339-43B51AFAA887}"/>
              </a:ext>
            </a:extLst>
          </p:cNvPr>
          <p:cNvPicPr>
            <a:picLocks noChangeAspect="1"/>
          </p:cNvPicPr>
          <p:nvPr userDrawn="1"/>
        </p:nvPicPr>
        <p:blipFill>
          <a:blip r:embed="rId2"/>
          <a:stretch>
            <a:fillRect/>
          </a:stretch>
        </p:blipFill>
        <p:spPr>
          <a:xfrm>
            <a:off x="0" y="-48512"/>
            <a:ext cx="9144000" cy="6404863"/>
          </a:xfrm>
          <a:prstGeom prst="rect">
            <a:avLst/>
          </a:prstGeom>
        </p:spPr>
      </p:pic>
      <p:sp>
        <p:nvSpPr>
          <p:cNvPr id="2" name="Title 1">
            <a:extLst>
              <a:ext uri="{FF2B5EF4-FFF2-40B4-BE49-F238E27FC236}">
                <a16:creationId xmlns:a16="http://schemas.microsoft.com/office/drawing/2014/main" id="{34CA8D46-67D5-47B7-B328-7524C606A6AD}"/>
              </a:ext>
            </a:extLst>
          </p:cNvPr>
          <p:cNvSpPr>
            <a:spLocks noGrp="1"/>
          </p:cNvSpPr>
          <p:nvPr>
            <p:ph type="title"/>
          </p:nvPr>
        </p:nvSpPr>
        <p:spPr>
          <a:xfrm>
            <a:off x="628650" y="644692"/>
            <a:ext cx="7886700" cy="1325033"/>
          </a:xfrm>
        </p:spPr>
        <p:txBody>
          <a:bodyPr>
            <a:normAutofit/>
          </a:bodyPr>
          <a:lstStyle>
            <a:lvl1pPr>
              <a:defRPr sz="4600" b="1">
                <a:solidFill>
                  <a:schemeClr val="bg1"/>
                </a:solidFill>
                <a:latin typeface="+mn-lt"/>
              </a:defRPr>
            </a:lvl1pPr>
          </a:lstStyle>
          <a:p>
            <a:r>
              <a:rPr lang="en-US" dirty="0"/>
              <a:t>Click to edit Master title style</a:t>
            </a:r>
            <a:endParaRPr lang="he-IL" dirty="0"/>
          </a:p>
        </p:txBody>
      </p:sp>
      <p:sp>
        <p:nvSpPr>
          <p:cNvPr id="4" name="Content Placeholder 3">
            <a:extLst>
              <a:ext uri="{FF2B5EF4-FFF2-40B4-BE49-F238E27FC236}">
                <a16:creationId xmlns:a16="http://schemas.microsoft.com/office/drawing/2014/main" id="{F6A593D8-E1EF-4E99-BF2E-46A02DCE044A}"/>
              </a:ext>
            </a:extLst>
          </p:cNvPr>
          <p:cNvSpPr>
            <a:spLocks noGrp="1"/>
          </p:cNvSpPr>
          <p:nvPr>
            <p:ph sz="half" idx="2"/>
          </p:nvPr>
        </p:nvSpPr>
        <p:spPr>
          <a:xfrm>
            <a:off x="614900" y="1725568"/>
            <a:ext cx="3867150" cy="4349749"/>
          </a:xfrm>
        </p:spPr>
        <p:txBody>
          <a:bodyPr/>
          <a:lstStyle>
            <a:lvl1pPr marL="0" indent="0">
              <a:buNone/>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Edit Master text style</a:t>
            </a:r>
          </a:p>
        </p:txBody>
      </p:sp>
      <p:sp>
        <p:nvSpPr>
          <p:cNvPr id="11" name="Content Placeholder 3">
            <a:extLst>
              <a:ext uri="{FF2B5EF4-FFF2-40B4-BE49-F238E27FC236}">
                <a16:creationId xmlns:a16="http://schemas.microsoft.com/office/drawing/2014/main" id="{256FC2F0-5590-4EFC-8CDF-69D7E7629C66}"/>
              </a:ext>
            </a:extLst>
          </p:cNvPr>
          <p:cNvSpPr>
            <a:spLocks noGrp="1"/>
          </p:cNvSpPr>
          <p:nvPr>
            <p:ph sz="half" idx="10"/>
          </p:nvPr>
        </p:nvSpPr>
        <p:spPr>
          <a:xfrm>
            <a:off x="614900" y="2633444"/>
            <a:ext cx="3867150" cy="4349749"/>
          </a:xfrm>
        </p:spPr>
        <p:txBody>
          <a:bodyPr>
            <a:normAutofit/>
          </a:bodyPr>
          <a:lstStyle>
            <a:lvl1pPr marL="0" indent="0">
              <a:buNone/>
              <a:defRPr sz="2000">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Edit Master text style</a:t>
            </a:r>
          </a:p>
        </p:txBody>
      </p:sp>
    </p:spTree>
    <p:extLst>
      <p:ext uri="{BB962C8B-B14F-4D97-AF65-F5344CB8AC3E}">
        <p14:creationId xmlns:p14="http://schemas.microsoft.com/office/powerpoint/2010/main" val="928978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8A812B5-A08B-46C6-84B9-0F02AB1563FA}"/>
              </a:ext>
            </a:extLst>
          </p:cNvPr>
          <p:cNvGrpSpPr/>
          <p:nvPr userDrawn="1"/>
        </p:nvGrpSpPr>
        <p:grpSpPr>
          <a:xfrm>
            <a:off x="467545" y="6409572"/>
            <a:ext cx="2789877" cy="295126"/>
            <a:chOff x="467544" y="4798677"/>
            <a:chExt cx="2789877" cy="221345"/>
          </a:xfrm>
        </p:grpSpPr>
        <p:sp>
          <p:nvSpPr>
            <p:cNvPr id="3" name="TextBox 2">
              <a:extLst>
                <a:ext uri="{FF2B5EF4-FFF2-40B4-BE49-F238E27FC236}">
                  <a16:creationId xmlns:a16="http://schemas.microsoft.com/office/drawing/2014/main" id="{C2A422FF-D748-45AB-AE4D-A6A95434F9A4}"/>
                </a:ext>
              </a:extLst>
            </p:cNvPr>
            <p:cNvSpPr txBox="1"/>
            <p:nvPr/>
          </p:nvSpPr>
          <p:spPr>
            <a:xfrm>
              <a:off x="1187624" y="4798677"/>
              <a:ext cx="2069797" cy="196208"/>
            </a:xfrm>
            <a:prstGeom prst="rect">
              <a:avLst/>
            </a:prstGeom>
            <a:noFill/>
          </p:spPr>
          <p:txBody>
            <a:bodyPr wrap="none" rtlCol="1">
              <a:spAutoFit/>
            </a:bodyPr>
            <a:lstStyle/>
            <a:p>
              <a:r>
                <a:rPr lang="en-US" sz="1100" dirty="0">
                  <a:solidFill>
                    <a:srgbClr val="005978"/>
                  </a:solidFill>
                  <a:latin typeface="Magistral Light" panose="020B0404020204080304" pitchFamily="34" charset="0"/>
                  <a:ea typeface="+mj-ea"/>
                  <a:cs typeface="+mj-cs"/>
                </a:rPr>
                <a:t>Vital Know-how </a:t>
              </a:r>
              <a:r>
                <a:rPr lang="en-US" sz="1100" dirty="0">
                  <a:solidFill>
                    <a:srgbClr val="009BD9"/>
                  </a:solidFill>
                  <a:latin typeface="Magistral Light" panose="020B0404020204080304" pitchFamily="34" charset="0"/>
                  <a:ea typeface="+mj-ea"/>
                  <a:cs typeface="+mj-cs"/>
                </a:rPr>
                <a:t>in every drop</a:t>
              </a:r>
              <a:endParaRPr lang="he-IL" sz="1100" dirty="0">
                <a:solidFill>
                  <a:srgbClr val="009BD9"/>
                </a:solidFill>
                <a:latin typeface="Magistral Light" panose="020B0404020204080304" pitchFamily="34" charset="0"/>
                <a:ea typeface="+mj-ea"/>
                <a:cs typeface="+mj-cs"/>
              </a:endParaRPr>
            </a:p>
          </p:txBody>
        </p:sp>
        <p:pic>
          <p:nvPicPr>
            <p:cNvPr id="4" name="Picture 3">
              <a:extLst>
                <a:ext uri="{FF2B5EF4-FFF2-40B4-BE49-F238E27FC236}">
                  <a16:creationId xmlns:a16="http://schemas.microsoft.com/office/drawing/2014/main" id="{229B5E4F-F418-44DD-85CC-CEC824A4746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3232"/>
            <a:stretch/>
          </p:blipFill>
          <p:spPr>
            <a:xfrm>
              <a:off x="467544" y="4856517"/>
              <a:ext cx="648000" cy="145929"/>
            </a:xfrm>
            <a:prstGeom prst="rect">
              <a:avLst/>
            </a:prstGeom>
          </p:spPr>
        </p:pic>
        <p:cxnSp>
          <p:nvCxnSpPr>
            <p:cNvPr id="5" name="Straight Connector 4">
              <a:extLst>
                <a:ext uri="{FF2B5EF4-FFF2-40B4-BE49-F238E27FC236}">
                  <a16:creationId xmlns:a16="http://schemas.microsoft.com/office/drawing/2014/main" id="{36CDB34C-F760-420D-B03A-AF2CAC99C671}"/>
                </a:ext>
              </a:extLst>
            </p:cNvPr>
            <p:cNvCxnSpPr>
              <a:cxnSpLocks/>
            </p:cNvCxnSpPr>
            <p:nvPr/>
          </p:nvCxnSpPr>
          <p:spPr>
            <a:xfrm>
              <a:off x="1217832" y="4805627"/>
              <a:ext cx="0" cy="214395"/>
            </a:xfrm>
            <a:prstGeom prst="line">
              <a:avLst/>
            </a:prstGeom>
            <a:ln w="6350">
              <a:solidFill>
                <a:srgbClr val="005978"/>
              </a:solidFill>
            </a:ln>
          </p:spPr>
          <p:style>
            <a:lnRef idx="1">
              <a:schemeClr val="accent1"/>
            </a:lnRef>
            <a:fillRef idx="0">
              <a:schemeClr val="accent1"/>
            </a:fillRef>
            <a:effectRef idx="0">
              <a:schemeClr val="accent1"/>
            </a:effectRef>
            <a:fontRef idx="minor">
              <a:schemeClr val="tx1"/>
            </a:fontRef>
          </p:style>
        </p:cxnSp>
      </p:grpSp>
      <p:sp>
        <p:nvSpPr>
          <p:cNvPr id="7" name="Rectangle 6">
            <a:extLst>
              <a:ext uri="{FF2B5EF4-FFF2-40B4-BE49-F238E27FC236}">
                <a16:creationId xmlns:a16="http://schemas.microsoft.com/office/drawing/2014/main" id="{1231833A-1CBC-408A-AD6E-27B9B015588A}"/>
              </a:ext>
            </a:extLst>
          </p:cNvPr>
          <p:cNvSpPr/>
          <p:nvPr userDrawn="1"/>
        </p:nvSpPr>
        <p:spPr>
          <a:xfrm flipH="1">
            <a:off x="280346" y="356691"/>
            <a:ext cx="43183" cy="28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itle 1">
            <a:extLst>
              <a:ext uri="{FF2B5EF4-FFF2-40B4-BE49-F238E27FC236}">
                <a16:creationId xmlns:a16="http://schemas.microsoft.com/office/drawing/2014/main" id="{41C0CC7B-9B6B-4481-831F-BE1460DA1137}"/>
              </a:ext>
            </a:extLst>
          </p:cNvPr>
          <p:cNvSpPr>
            <a:spLocks noGrp="1"/>
          </p:cNvSpPr>
          <p:nvPr>
            <p:ph type="title"/>
          </p:nvPr>
        </p:nvSpPr>
        <p:spPr>
          <a:xfrm>
            <a:off x="395536" y="242315"/>
            <a:ext cx="7886700" cy="1325033"/>
          </a:xfrm>
        </p:spPr>
        <p:txBody>
          <a:bodyPr anchor="t">
            <a:normAutofit/>
          </a:bodyPr>
          <a:lstStyle>
            <a:lvl1pPr>
              <a:defRPr sz="2400" b="1">
                <a:solidFill>
                  <a:srgbClr val="0066CC"/>
                </a:solidFill>
                <a:latin typeface="+mn-lt"/>
              </a:defRPr>
            </a:lvl1pPr>
          </a:lstStyle>
          <a:p>
            <a:r>
              <a:rPr lang="en-US" dirty="0"/>
              <a:t>Click to edit Master title style</a:t>
            </a:r>
            <a:endParaRPr lang="he-IL" dirty="0"/>
          </a:p>
        </p:txBody>
      </p:sp>
      <p:sp>
        <p:nvSpPr>
          <p:cNvPr id="9" name="Slide Number Placeholder 5">
            <a:extLst>
              <a:ext uri="{FF2B5EF4-FFF2-40B4-BE49-F238E27FC236}">
                <a16:creationId xmlns:a16="http://schemas.microsoft.com/office/drawing/2014/main" id="{C8E26557-4609-4016-A62B-EA6E38AC25A7}"/>
              </a:ext>
            </a:extLst>
          </p:cNvPr>
          <p:cNvSpPr txBox="1">
            <a:spLocks/>
          </p:cNvSpPr>
          <p:nvPr userDrawn="1"/>
        </p:nvSpPr>
        <p:spPr>
          <a:xfrm>
            <a:off x="8567936" y="6378597"/>
            <a:ext cx="576064" cy="410776"/>
          </a:xfrm>
          <a:prstGeom prst="rect">
            <a:avLst/>
          </a:prstGeom>
        </p:spPr>
        <p:txBody>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en-US" sz="1400" dirty="0">
                <a:solidFill>
                  <a:srgbClr val="77C6DA"/>
                </a:solidFill>
                <a:latin typeface="Open Sans" panose="020B0606030504020204" pitchFamily="34" charset="0"/>
                <a:ea typeface="Open Sans" panose="020B0606030504020204" pitchFamily="34" charset="0"/>
                <a:cs typeface="Open Sans" panose="020B0606030504020204" pitchFamily="34" charset="0"/>
              </a:rPr>
              <a:t>&gt;</a:t>
            </a:r>
            <a:r>
              <a:rPr lang="en-US" sz="1100" dirty="0">
                <a:solidFill>
                  <a:srgbClr val="444949"/>
                </a:solidFill>
                <a:latin typeface="Open Sans" panose="020B0606030504020204" pitchFamily="34" charset="0"/>
                <a:ea typeface="Open Sans" panose="020B0606030504020204" pitchFamily="34" charset="0"/>
                <a:cs typeface="Open Sans" panose="020B0606030504020204" pitchFamily="34" charset="0"/>
              </a:rPr>
              <a:t> </a:t>
            </a:r>
            <a:fld id="{3079C3BD-C40E-48A4-A257-09951898C22D}" type="slidenum">
              <a:rPr lang="en-US" sz="1100" smtClean="0">
                <a:solidFill>
                  <a:srgbClr val="444949"/>
                </a:solidFill>
                <a:latin typeface="Open Sans" panose="020B0606030504020204" pitchFamily="34" charset="0"/>
                <a:ea typeface="Open Sans" panose="020B0606030504020204" pitchFamily="34" charset="0"/>
                <a:cs typeface="Open Sans" panose="020B0606030504020204" pitchFamily="34" charset="0"/>
              </a:rPr>
              <a:pPr/>
              <a:t>‹#›</a:t>
            </a:fld>
            <a:endParaRPr lang="en-US" sz="1100" dirty="0">
              <a:solidFill>
                <a:srgbClr val="444949"/>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82465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ED3EA20-560D-4821-B5E5-C1CCCBC76EDD}"/>
              </a:ext>
            </a:extLst>
          </p:cNvPr>
          <p:cNvSpPr/>
          <p:nvPr userDrawn="1"/>
        </p:nvSpPr>
        <p:spPr>
          <a:xfrm>
            <a:off x="0" y="-1779"/>
            <a:ext cx="9144000" cy="6859779"/>
          </a:xfrm>
          <a:prstGeom prst="rect">
            <a:avLst/>
          </a:prstGeom>
          <a:solidFill>
            <a:srgbClr val="009BD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grpSp>
        <p:nvGrpSpPr>
          <p:cNvPr id="12" name="Group 11">
            <a:extLst>
              <a:ext uri="{FF2B5EF4-FFF2-40B4-BE49-F238E27FC236}">
                <a16:creationId xmlns:a16="http://schemas.microsoft.com/office/drawing/2014/main" id="{D6BC518C-DC98-4A36-AA64-36B6C1B6D52B}"/>
              </a:ext>
            </a:extLst>
          </p:cNvPr>
          <p:cNvGrpSpPr/>
          <p:nvPr userDrawn="1"/>
        </p:nvGrpSpPr>
        <p:grpSpPr>
          <a:xfrm>
            <a:off x="467544" y="6409571"/>
            <a:ext cx="2788554" cy="295126"/>
            <a:chOff x="468867" y="4731990"/>
            <a:chExt cx="2788554" cy="221345"/>
          </a:xfrm>
        </p:grpSpPr>
        <p:pic>
          <p:nvPicPr>
            <p:cNvPr id="13" name="Picture 12">
              <a:extLst>
                <a:ext uri="{FF2B5EF4-FFF2-40B4-BE49-F238E27FC236}">
                  <a16:creationId xmlns:a16="http://schemas.microsoft.com/office/drawing/2014/main" id="{94EC24C8-B99C-4D55-88AC-26865F543D0D}"/>
                </a:ext>
              </a:extLst>
            </p:cNvPr>
            <p:cNvPicPr>
              <a:picLocks noChangeAspect="1"/>
            </p:cNvPicPr>
            <p:nvPr userDrawn="1"/>
          </p:nvPicPr>
          <p:blipFill>
            <a:blip r:embed="rId2">
              <a:lum bright="100000"/>
            </a:blip>
            <a:stretch>
              <a:fillRect/>
            </a:stretch>
          </p:blipFill>
          <p:spPr>
            <a:xfrm>
              <a:off x="468867" y="4789277"/>
              <a:ext cx="648000" cy="128971"/>
            </a:xfrm>
            <a:prstGeom prst="rect">
              <a:avLst/>
            </a:prstGeom>
          </p:spPr>
        </p:pic>
        <p:sp>
          <p:nvSpPr>
            <p:cNvPr id="14" name="TextBox 13">
              <a:extLst>
                <a:ext uri="{FF2B5EF4-FFF2-40B4-BE49-F238E27FC236}">
                  <a16:creationId xmlns:a16="http://schemas.microsoft.com/office/drawing/2014/main" id="{3E75EA3A-335A-42A5-81EA-7C50808B2512}"/>
                </a:ext>
              </a:extLst>
            </p:cNvPr>
            <p:cNvSpPr txBox="1"/>
            <p:nvPr/>
          </p:nvSpPr>
          <p:spPr>
            <a:xfrm>
              <a:off x="1187624" y="4731990"/>
              <a:ext cx="2069797" cy="196208"/>
            </a:xfrm>
            <a:prstGeom prst="rect">
              <a:avLst/>
            </a:prstGeom>
            <a:noFill/>
          </p:spPr>
          <p:txBody>
            <a:bodyPr wrap="none" rtlCol="1">
              <a:spAutoFit/>
            </a:bodyPr>
            <a:lstStyle/>
            <a:p>
              <a:r>
                <a:rPr lang="en-US" sz="1100" dirty="0">
                  <a:solidFill>
                    <a:schemeClr val="bg1"/>
                  </a:solidFill>
                  <a:latin typeface="Magistral Light" panose="020B0404020204080304" pitchFamily="34" charset="0"/>
                  <a:ea typeface="+mj-ea"/>
                  <a:cs typeface="+mj-cs"/>
                </a:rPr>
                <a:t>Vital Know-how in every drop</a:t>
              </a:r>
              <a:endParaRPr lang="he-IL" sz="1100" dirty="0">
                <a:solidFill>
                  <a:schemeClr val="bg1"/>
                </a:solidFill>
                <a:latin typeface="Magistral Light" panose="020B0404020204080304" pitchFamily="34" charset="0"/>
                <a:ea typeface="+mj-ea"/>
                <a:cs typeface="+mj-cs"/>
              </a:endParaRPr>
            </a:p>
          </p:txBody>
        </p:sp>
        <p:cxnSp>
          <p:nvCxnSpPr>
            <p:cNvPr id="15" name="Straight Connector 14">
              <a:extLst>
                <a:ext uri="{FF2B5EF4-FFF2-40B4-BE49-F238E27FC236}">
                  <a16:creationId xmlns:a16="http://schemas.microsoft.com/office/drawing/2014/main" id="{E856E9C3-B28F-4DDD-99CA-D4DAC8440BDA}"/>
                </a:ext>
              </a:extLst>
            </p:cNvPr>
            <p:cNvCxnSpPr>
              <a:cxnSpLocks/>
            </p:cNvCxnSpPr>
            <p:nvPr/>
          </p:nvCxnSpPr>
          <p:spPr>
            <a:xfrm>
              <a:off x="1217832" y="4738940"/>
              <a:ext cx="0" cy="21439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 name="Rectangle 6">
            <a:extLst>
              <a:ext uri="{FF2B5EF4-FFF2-40B4-BE49-F238E27FC236}">
                <a16:creationId xmlns:a16="http://schemas.microsoft.com/office/drawing/2014/main" id="{1231833A-1CBC-408A-AD6E-27B9B015588A}"/>
              </a:ext>
            </a:extLst>
          </p:cNvPr>
          <p:cNvSpPr/>
          <p:nvPr userDrawn="1"/>
        </p:nvSpPr>
        <p:spPr>
          <a:xfrm flipH="1">
            <a:off x="280346" y="356691"/>
            <a:ext cx="43183"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8" name="Title 1">
            <a:extLst>
              <a:ext uri="{FF2B5EF4-FFF2-40B4-BE49-F238E27FC236}">
                <a16:creationId xmlns:a16="http://schemas.microsoft.com/office/drawing/2014/main" id="{41C0CC7B-9B6B-4481-831F-BE1460DA1137}"/>
              </a:ext>
            </a:extLst>
          </p:cNvPr>
          <p:cNvSpPr>
            <a:spLocks noGrp="1"/>
          </p:cNvSpPr>
          <p:nvPr userDrawn="1">
            <p:ph type="title"/>
          </p:nvPr>
        </p:nvSpPr>
        <p:spPr>
          <a:xfrm>
            <a:off x="395536" y="242315"/>
            <a:ext cx="7886700" cy="1325033"/>
          </a:xfrm>
        </p:spPr>
        <p:txBody>
          <a:bodyPr anchor="t">
            <a:normAutofit/>
          </a:bodyPr>
          <a:lstStyle>
            <a:lvl1pPr>
              <a:defRPr sz="2400" b="1">
                <a:solidFill>
                  <a:schemeClr val="bg1"/>
                </a:solidFill>
                <a:latin typeface="+mn-lt"/>
              </a:defRPr>
            </a:lvl1pPr>
          </a:lstStyle>
          <a:p>
            <a:r>
              <a:rPr lang="en-US" dirty="0"/>
              <a:t>Click to edit Master title style</a:t>
            </a:r>
            <a:endParaRPr lang="he-IL" dirty="0"/>
          </a:p>
        </p:txBody>
      </p:sp>
      <p:sp>
        <p:nvSpPr>
          <p:cNvPr id="9" name="Slide Number Placeholder 5">
            <a:extLst>
              <a:ext uri="{FF2B5EF4-FFF2-40B4-BE49-F238E27FC236}">
                <a16:creationId xmlns:a16="http://schemas.microsoft.com/office/drawing/2014/main" id="{C8E26557-4609-4016-A62B-EA6E38AC25A7}"/>
              </a:ext>
            </a:extLst>
          </p:cNvPr>
          <p:cNvSpPr txBox="1">
            <a:spLocks/>
          </p:cNvSpPr>
          <p:nvPr userDrawn="1"/>
        </p:nvSpPr>
        <p:spPr>
          <a:xfrm>
            <a:off x="8567936" y="6378597"/>
            <a:ext cx="576064" cy="410776"/>
          </a:xfrm>
          <a:prstGeom prst="rect">
            <a:avLst/>
          </a:prstGeom>
        </p:spPr>
        <p:txBody>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&gt;</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fld id="{3079C3BD-C40E-48A4-A257-09951898C22D}" type="slidenum">
              <a:rPr lang="en-US" sz="1100"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t>‹#›</a:t>
            </a:fld>
            <a:endPar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93281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576064"/>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1BA7617-E099-4C88-A5A1-C5999CC3F974}" type="datetimeFigureOut">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9C3BD-C40E-48A4-A257-09951898C22D}" type="slidenum">
              <a:rPr lang="en-US" smtClean="0"/>
              <a:t>‹#›</a:t>
            </a:fld>
            <a:endParaRPr lang="en-US"/>
          </a:p>
        </p:txBody>
      </p:sp>
      <p:sp>
        <p:nvSpPr>
          <p:cNvPr id="7" name="Subtitle 2"/>
          <p:cNvSpPr>
            <a:spLocks noGrp="1"/>
          </p:cNvSpPr>
          <p:nvPr>
            <p:ph type="subTitle" idx="13"/>
          </p:nvPr>
        </p:nvSpPr>
        <p:spPr>
          <a:xfrm>
            <a:off x="467544" y="1052736"/>
            <a:ext cx="8136904" cy="432048"/>
          </a:xfrm>
        </p:spPr>
        <p:txBody>
          <a:bodyPr>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931938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BA7617-E099-4C88-A5A1-C5999CC3F974}" type="datetimeFigureOut">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9C3BD-C40E-48A4-A257-09951898C22D}" type="slidenum">
              <a:rPr lang="en-US" smtClean="0"/>
              <a:t>‹#›</a:t>
            </a:fld>
            <a:endParaRPr lang="en-US"/>
          </a:p>
        </p:txBody>
      </p:sp>
    </p:spTree>
    <p:extLst>
      <p:ext uri="{BB962C8B-B14F-4D97-AF65-F5344CB8AC3E}">
        <p14:creationId xmlns:p14="http://schemas.microsoft.com/office/powerpoint/2010/main" val="7081094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BA7617-E099-4C88-A5A1-C5999CC3F974}" type="datetimeFigureOut">
              <a:rPr lang="en-US" smtClean="0"/>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9C3BD-C40E-48A4-A257-09951898C22D}" type="slidenum">
              <a:rPr lang="en-US" smtClean="0"/>
              <a:t>‹#›</a:t>
            </a:fld>
            <a:endParaRPr lang="en-US"/>
          </a:p>
        </p:txBody>
      </p:sp>
    </p:spTree>
    <p:extLst>
      <p:ext uri="{BB962C8B-B14F-4D97-AF65-F5344CB8AC3E}">
        <p14:creationId xmlns:p14="http://schemas.microsoft.com/office/powerpoint/2010/main" val="296013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BA7617-E099-4C88-A5A1-C5999CC3F974}" type="datetimeFigureOut">
              <a:rPr lang="en-US" smtClean="0"/>
              <a:t>5/30/2018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79C3BD-C40E-48A4-A257-09951898C22D}" type="slidenum">
              <a:rPr lang="en-US" smtClean="0"/>
              <a:t>‹#›</a:t>
            </a:fld>
            <a:endParaRPr lang="en-US"/>
          </a:p>
        </p:txBody>
      </p:sp>
    </p:spTree>
    <p:extLst>
      <p:ext uri="{BB962C8B-B14F-4D97-AF65-F5344CB8AC3E}">
        <p14:creationId xmlns:p14="http://schemas.microsoft.com/office/powerpoint/2010/main" val="826163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BA7617-E099-4C88-A5A1-C5999CC3F974}" type="datetimeFigureOut">
              <a:rPr lang="en-US" smtClean="0"/>
              <a:t>5/30/2018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79C3BD-C40E-48A4-A257-09951898C22D}" type="slidenum">
              <a:rPr lang="en-US" smtClean="0"/>
              <a:t>‹#›</a:t>
            </a:fld>
            <a:endParaRPr lang="en-US"/>
          </a:p>
        </p:txBody>
      </p:sp>
    </p:spTree>
    <p:extLst>
      <p:ext uri="{BB962C8B-B14F-4D97-AF65-F5344CB8AC3E}">
        <p14:creationId xmlns:p14="http://schemas.microsoft.com/office/powerpoint/2010/main" val="403531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A7617-E099-4C88-A5A1-C5999CC3F974}" type="datetimeFigureOut">
              <a:rPr lang="en-US" smtClean="0"/>
              <a:t>5/30/2018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79C3BD-C40E-48A4-A257-09951898C22D}" type="slidenum">
              <a:rPr lang="en-US" smtClean="0"/>
              <a:t>‹#›</a:t>
            </a:fld>
            <a:endParaRPr lang="en-US"/>
          </a:p>
        </p:txBody>
      </p:sp>
    </p:spTree>
    <p:extLst>
      <p:ext uri="{BB962C8B-B14F-4D97-AF65-F5344CB8AC3E}">
        <p14:creationId xmlns:p14="http://schemas.microsoft.com/office/powerpoint/2010/main" val="3495667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BA7617-E099-4C88-A5A1-C5999CC3F974}" type="datetimeFigureOut">
              <a:rPr lang="en-US" smtClean="0"/>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9C3BD-C40E-48A4-A257-09951898C22D}" type="slidenum">
              <a:rPr lang="en-US" smtClean="0"/>
              <a:t>‹#›</a:t>
            </a:fld>
            <a:endParaRPr lang="en-US"/>
          </a:p>
        </p:txBody>
      </p:sp>
    </p:spTree>
    <p:extLst>
      <p:ext uri="{BB962C8B-B14F-4D97-AF65-F5344CB8AC3E}">
        <p14:creationId xmlns:p14="http://schemas.microsoft.com/office/powerpoint/2010/main" val="4211888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BA7617-E099-4C88-A5A1-C5999CC3F974}" type="datetimeFigureOut">
              <a:rPr lang="en-US" smtClean="0"/>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9C3BD-C40E-48A4-A257-09951898C22D}" type="slidenum">
              <a:rPr lang="en-US" smtClean="0"/>
              <a:t>‹#›</a:t>
            </a:fld>
            <a:endParaRPr lang="en-US"/>
          </a:p>
        </p:txBody>
      </p:sp>
    </p:spTree>
    <p:extLst>
      <p:ext uri="{BB962C8B-B14F-4D97-AF65-F5344CB8AC3E}">
        <p14:creationId xmlns:p14="http://schemas.microsoft.com/office/powerpoint/2010/main" val="4137011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A7617-E099-4C88-A5A1-C5999CC3F974}" type="datetimeFigureOut">
              <a:rPr lang="en-US" smtClean="0"/>
              <a:t>5/30/2018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79C3BD-C40E-48A4-A257-09951898C22D}" type="slidenum">
              <a:rPr lang="en-US" smtClean="0"/>
              <a:t>‹#›</a:t>
            </a:fld>
            <a:endParaRPr lang="en-US"/>
          </a:p>
        </p:txBody>
      </p:sp>
    </p:spTree>
    <p:extLst>
      <p:ext uri="{BB962C8B-B14F-4D97-AF65-F5344CB8AC3E}">
        <p14:creationId xmlns:p14="http://schemas.microsoft.com/office/powerpoint/2010/main" val="580340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accent2"/>
          </a:solidFill>
          <a:latin typeface="+mj-lt"/>
          <a:ea typeface="+mj-ea"/>
          <a:cs typeface="+mj-cs"/>
        </a:defRPr>
      </a:lvl1pPr>
    </p:titleStyle>
    <p:bodyStyle>
      <a:lvl1pPr marL="342900" indent="-342900" algn="l" defTabSz="914400" rtl="0" eaLnBrk="1" latinLnBrk="0" hangingPunct="1">
        <a:spcBef>
          <a:spcPct val="20000"/>
        </a:spcBef>
        <a:buClr>
          <a:schemeClr val="accent2"/>
        </a:buClr>
        <a:buFont typeface="Arial" pitchFamily="34" charset="0"/>
        <a:buChar char="•"/>
        <a:defRPr sz="2000" kern="1200">
          <a:solidFill>
            <a:schemeClr val="accent2"/>
          </a:solidFill>
          <a:latin typeface="+mn-lt"/>
          <a:ea typeface="+mn-ea"/>
          <a:cs typeface="+mn-cs"/>
        </a:defRPr>
      </a:lvl1pPr>
      <a:lvl2pPr marL="742950" indent="-285750" algn="l" defTabSz="914400" rtl="0" eaLnBrk="1" latinLnBrk="0" hangingPunct="1">
        <a:spcBef>
          <a:spcPct val="20000"/>
        </a:spcBef>
        <a:buClr>
          <a:schemeClr val="accent2"/>
        </a:buClr>
        <a:buFont typeface="Arial" pitchFamily="34" charset="0"/>
        <a:buChar char="•"/>
        <a:defRPr sz="1600" kern="1200">
          <a:solidFill>
            <a:schemeClr val="accent2"/>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400" kern="1200">
          <a:solidFill>
            <a:schemeClr val="accent2"/>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400" kern="1200">
          <a:solidFill>
            <a:schemeClr val="accent2"/>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4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4.jp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13.xml"/><Relationship Id="rId4" Type="http://schemas.openxmlformats.org/officeDocument/2006/relationships/image" Target="../media/image56.jpg"/></Relationships>
</file>

<file path=ppt/slides/_rels/slide59.xml.rels><?xml version="1.0" encoding="UTF-8" standalone="yes"?>
<Relationships xmlns="http://schemas.openxmlformats.org/package/2006/relationships"><Relationship Id="rId3" Type="http://schemas.openxmlformats.org/officeDocument/2006/relationships/image" Target="../media/image57.jpg"/><Relationship Id="rId7" Type="http://schemas.openxmlformats.org/officeDocument/2006/relationships/image" Target="../media/image61.jpeg"/><Relationship Id="rId2" Type="http://schemas.openxmlformats.org/officeDocument/2006/relationships/notesSlide" Target="../notesSlides/notesSlide48.xml"/><Relationship Id="rId1" Type="http://schemas.openxmlformats.org/officeDocument/2006/relationships/slideLayout" Target="../slideLayouts/slideLayout1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63.png"/></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611560" y="879831"/>
            <a:ext cx="7886700" cy="1325033"/>
          </a:xfrm>
        </p:spPr>
        <p:txBody>
          <a:bodyPr>
            <a:normAutofit fontScale="90000"/>
          </a:bodyPr>
          <a:lstStyle/>
          <a:p>
            <a:r>
              <a:rPr lang="zh-CN" altLang="en-US" sz="4800" dirty="0"/>
              <a:t>阿菲</a:t>
            </a:r>
            <a:r>
              <a:rPr lang="zh-CN" altLang="en-US" sz="4800" dirty="0" smtClean="0"/>
              <a:t>金</a:t>
            </a:r>
            <a:r>
              <a:rPr lang="en-US" altLang="zh-CN" sz="4800" dirty="0" smtClean="0"/>
              <a:t>5.2</a:t>
            </a:r>
            <a:r>
              <a:rPr lang="zh-CN" altLang="en-US" sz="4800" dirty="0" smtClean="0"/>
              <a:t>版安装配置及升级</a:t>
            </a:r>
            <a:r>
              <a:rPr lang="en-US" sz="4800" dirty="0"/>
              <a:t/>
            </a:r>
            <a:br>
              <a:rPr lang="en-US" sz="4800" dirty="0"/>
            </a:br>
            <a:endParaRPr lang="en-US" dirty="0"/>
          </a:p>
        </p:txBody>
      </p:sp>
      <p:sp>
        <p:nvSpPr>
          <p:cNvPr id="3" name="Subtitle 2"/>
          <p:cNvSpPr>
            <a:spLocks noGrp="1"/>
          </p:cNvSpPr>
          <p:nvPr>
            <p:ph type="subTitle" idx="4294967295"/>
          </p:nvPr>
        </p:nvSpPr>
        <p:spPr>
          <a:xfrm>
            <a:off x="899592" y="2204864"/>
            <a:ext cx="5688012" cy="503238"/>
          </a:xfrm>
        </p:spPr>
        <p:txBody>
          <a:bodyPr>
            <a:noAutofit/>
          </a:bodyPr>
          <a:lstStyle/>
          <a:p>
            <a:pPr marL="0" indent="0">
              <a:buNone/>
            </a:pPr>
            <a:r>
              <a:rPr lang="en-US" sz="2800" b="1" dirty="0" smtClean="0">
                <a:solidFill>
                  <a:schemeClr val="bg1"/>
                </a:solidFill>
              </a:rPr>
              <a:t>L</a:t>
            </a:r>
            <a:r>
              <a:rPr lang="en-US" altLang="zh-CN" sz="2800" b="1" dirty="0" smtClean="0">
                <a:solidFill>
                  <a:schemeClr val="bg1"/>
                </a:solidFill>
              </a:rPr>
              <a:t>i Peifang   </a:t>
            </a:r>
            <a:r>
              <a:rPr lang="zh-CN" altLang="en-US" sz="2800" b="1" dirty="0" smtClean="0">
                <a:solidFill>
                  <a:schemeClr val="bg1"/>
                </a:solidFill>
              </a:rPr>
              <a:t>李培芳</a:t>
            </a:r>
            <a:endParaRPr lang="en-US" sz="2800" b="1" dirty="0">
              <a:solidFill>
                <a:schemeClr val="bg1"/>
              </a:solidFill>
            </a:endParaRPr>
          </a:p>
        </p:txBody>
      </p:sp>
    </p:spTree>
    <p:extLst>
      <p:ext uri="{BB962C8B-B14F-4D97-AF65-F5344CB8AC3E}">
        <p14:creationId xmlns:p14="http://schemas.microsoft.com/office/powerpoint/2010/main" val="948771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b="1" dirty="0" err="1" smtClean="0"/>
              <a:t>AfiFarm</a:t>
            </a:r>
            <a:r>
              <a:rPr lang="en-US" sz="3600" b="1" dirty="0" smtClean="0"/>
              <a:t> 5.2</a:t>
            </a:r>
            <a:r>
              <a:rPr lang="zh-CN" altLang="en-US" sz="3600" b="1" dirty="0" smtClean="0"/>
              <a:t>简介</a:t>
            </a:r>
            <a:endParaRPr lang="en-US" sz="3600" dirty="0"/>
          </a:p>
        </p:txBody>
      </p:sp>
      <p:sp>
        <p:nvSpPr>
          <p:cNvPr id="3" name="Subtitle 2"/>
          <p:cNvSpPr>
            <a:spLocks noGrp="1"/>
          </p:cNvSpPr>
          <p:nvPr>
            <p:ph type="subTitle" idx="4294967295"/>
          </p:nvPr>
        </p:nvSpPr>
        <p:spPr>
          <a:xfrm>
            <a:off x="529259" y="927606"/>
            <a:ext cx="8137525" cy="433388"/>
          </a:xfrm>
        </p:spPr>
        <p:txBody>
          <a:bodyPr>
            <a:noAutofit/>
          </a:bodyPr>
          <a:lstStyle/>
          <a:p>
            <a:r>
              <a:rPr lang="zh-CN" altLang="en-US" sz="2800" b="1" dirty="0" smtClean="0"/>
              <a:t>系统概述</a:t>
            </a:r>
            <a:endParaRPr lang="en-US" sz="2800" b="1" dirty="0"/>
          </a:p>
        </p:txBody>
      </p:sp>
      <p:sp>
        <p:nvSpPr>
          <p:cNvPr id="2" name="Content Placeholder 1"/>
          <p:cNvSpPr>
            <a:spLocks noGrp="1"/>
          </p:cNvSpPr>
          <p:nvPr>
            <p:ph idx="4294967295"/>
          </p:nvPr>
        </p:nvSpPr>
        <p:spPr>
          <a:xfrm>
            <a:off x="683568" y="1484313"/>
            <a:ext cx="7546032" cy="5257800"/>
          </a:xfrm>
        </p:spPr>
        <p:txBody>
          <a:bodyPr>
            <a:normAutofit/>
          </a:bodyPr>
          <a:lstStyle/>
          <a:p>
            <a:pPr>
              <a:buFont typeface="Wingdings" panose="05000000000000000000" pitchFamily="2" charset="2"/>
              <a:buChar char="Ø"/>
            </a:pPr>
            <a:r>
              <a:rPr lang="zh-CN" altLang="en-US" sz="1800" dirty="0" smtClean="0"/>
              <a:t>参数</a:t>
            </a:r>
            <a:r>
              <a:rPr lang="en-US" altLang="zh-CN" sz="1800" dirty="0" smtClean="0"/>
              <a:t>&amp;</a:t>
            </a:r>
            <a:r>
              <a:rPr lang="zh-CN" altLang="en-US" sz="1800" dirty="0" smtClean="0"/>
              <a:t>操作代码将不在</a:t>
            </a:r>
            <a:r>
              <a:rPr lang="en-US" altLang="zh-CN" sz="1800" dirty="0" err="1" smtClean="0"/>
              <a:t>Afifarm</a:t>
            </a:r>
            <a:r>
              <a:rPr lang="zh-CN" altLang="en-US" sz="1800" dirty="0" smtClean="0"/>
              <a:t>中设置，将归属于实时处理程序</a:t>
            </a:r>
            <a:r>
              <a:rPr lang="en-US" altLang="zh-CN" sz="1800" dirty="0" smtClean="0"/>
              <a:t>-</a:t>
            </a:r>
            <a:r>
              <a:rPr lang="en-US" altLang="zh-CN" sz="1800" dirty="0" err="1" smtClean="0"/>
              <a:t>Aficontrol</a:t>
            </a:r>
            <a:endParaRPr lang="en-US" altLang="zh-CN" sz="1800" dirty="0" smtClean="0"/>
          </a:p>
          <a:p>
            <a:pPr>
              <a:buFont typeface="Wingdings" panose="05000000000000000000" pitchFamily="2" charset="2"/>
              <a:buChar char="Ø"/>
            </a:pPr>
            <a:r>
              <a:rPr lang="en-US" sz="1800" dirty="0" err="1" smtClean="0"/>
              <a:t>Aficontrol</a:t>
            </a:r>
            <a:r>
              <a:rPr lang="zh-CN" altLang="en-US" sz="1800" dirty="0" smtClean="0"/>
              <a:t>相对</a:t>
            </a:r>
            <a:r>
              <a:rPr lang="en-US" altLang="zh-CN" sz="1800" dirty="0" smtClean="0"/>
              <a:t>5.1</a:t>
            </a:r>
            <a:r>
              <a:rPr lang="zh-CN" altLang="en-US" sz="1800" dirty="0" smtClean="0"/>
              <a:t>版改进</a:t>
            </a:r>
            <a:endParaRPr lang="en-US" sz="1800" dirty="0" smtClean="0"/>
          </a:p>
          <a:p>
            <a:pPr>
              <a:buFont typeface="Wingdings" panose="05000000000000000000" pitchFamily="2" charset="2"/>
              <a:buChar char="Ø"/>
            </a:pPr>
            <a:endParaRPr lang="he-IL"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2636912"/>
            <a:ext cx="6120680" cy="3837196"/>
          </a:xfrm>
          <a:prstGeom prst="rect">
            <a:avLst/>
          </a:prstGeom>
        </p:spPr>
      </p:pic>
    </p:spTree>
    <p:extLst>
      <p:ext uri="{BB962C8B-B14F-4D97-AF65-F5344CB8AC3E}">
        <p14:creationId xmlns:p14="http://schemas.microsoft.com/office/powerpoint/2010/main" val="183612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zh-CN" altLang="en-US" sz="3600" b="1" dirty="0" smtClean="0"/>
              <a:t>系统架构</a:t>
            </a:r>
            <a:endParaRPr lang="en-US" sz="3600" dirty="0"/>
          </a:p>
        </p:txBody>
      </p:sp>
      <p:sp>
        <p:nvSpPr>
          <p:cNvPr id="5" name="Content Placeholder 4"/>
          <p:cNvSpPr>
            <a:spLocks noGrp="1"/>
          </p:cNvSpPr>
          <p:nvPr>
            <p:ph idx="4294967295"/>
          </p:nvPr>
        </p:nvSpPr>
        <p:spPr>
          <a:xfrm>
            <a:off x="611560" y="1341438"/>
            <a:ext cx="7618040" cy="5516562"/>
          </a:xfrm>
        </p:spPr>
        <p:txBody>
          <a:bodyPr>
            <a:normAutofit/>
          </a:bodyPr>
          <a:lstStyle/>
          <a:p>
            <a:pPr>
              <a:buFont typeface="Wingdings" panose="05000000000000000000" pitchFamily="2" charset="2"/>
              <a:buChar char="Ø"/>
            </a:pPr>
            <a:r>
              <a:rPr lang="zh-CN" altLang="en-US" sz="1800" dirty="0" smtClean="0"/>
              <a:t>动物</a:t>
            </a:r>
            <a:r>
              <a:rPr lang="en-US" altLang="zh-CN" sz="1800" dirty="0" smtClean="0"/>
              <a:t>\</a:t>
            </a:r>
            <a:r>
              <a:rPr lang="zh-CN" altLang="en-US" sz="1800" dirty="0" smtClean="0"/>
              <a:t>牛群管理将在客户端或者服务器系统中建立，类似于</a:t>
            </a:r>
            <a:r>
              <a:rPr lang="en-US" altLang="zh-CN" sz="1800" dirty="0" smtClean="0"/>
              <a:t>afifarm4</a:t>
            </a:r>
            <a:endParaRPr lang="en-US" sz="1800" dirty="0"/>
          </a:p>
          <a:p>
            <a:pPr>
              <a:buFont typeface="Wingdings" panose="05000000000000000000" pitchFamily="2" charset="2"/>
              <a:buChar char="Ø"/>
            </a:pPr>
            <a:r>
              <a:rPr lang="zh-CN" altLang="en-US" sz="1800" dirty="0" smtClean="0"/>
              <a:t>这里被分为</a:t>
            </a:r>
            <a:r>
              <a:rPr lang="en-US" altLang="zh-CN" sz="1800" dirty="0" smtClean="0"/>
              <a:t>3</a:t>
            </a:r>
            <a:r>
              <a:rPr lang="zh-CN" altLang="en-US" sz="1800" dirty="0" smtClean="0"/>
              <a:t>个牛群管理部分，在服务器上运行，</a:t>
            </a:r>
            <a:r>
              <a:rPr lang="en-US" altLang="zh-CN" sz="1800" dirty="0" err="1" smtClean="0"/>
              <a:t>Afifarm</a:t>
            </a:r>
            <a:r>
              <a:rPr lang="zh-CN" altLang="en-US" sz="1800" dirty="0" smtClean="0"/>
              <a:t>，牧场服务器，牧场主机</a:t>
            </a:r>
            <a:endParaRPr lang="en-US" sz="1800" dirty="0"/>
          </a:p>
        </p:txBody>
      </p:sp>
      <p:sp>
        <p:nvSpPr>
          <p:cNvPr id="2" name="Subtitle 1"/>
          <p:cNvSpPr>
            <a:spLocks noGrp="1"/>
          </p:cNvSpPr>
          <p:nvPr>
            <p:ph type="subTitle" idx="4294967295"/>
          </p:nvPr>
        </p:nvSpPr>
        <p:spPr>
          <a:xfrm>
            <a:off x="0" y="908050"/>
            <a:ext cx="8135938" cy="433388"/>
          </a:xfrm>
        </p:spPr>
        <p:txBody>
          <a:bodyPr>
            <a:noAutofit/>
          </a:bodyPr>
          <a:lstStyle/>
          <a:p>
            <a:r>
              <a:rPr lang="en-US" sz="2800" b="1" dirty="0" smtClean="0"/>
              <a:t>AfiFarm5.2</a:t>
            </a:r>
            <a:endParaRPr lang="he-IL" sz="2800" b="1" dirty="0"/>
          </a:p>
        </p:txBody>
      </p:sp>
      <p:sp>
        <p:nvSpPr>
          <p:cNvPr id="8" name="TextBox 7"/>
          <p:cNvSpPr txBox="1"/>
          <p:nvPr/>
        </p:nvSpPr>
        <p:spPr>
          <a:xfrm>
            <a:off x="1475656" y="3789040"/>
            <a:ext cx="1008112" cy="369332"/>
          </a:xfrm>
          <a:prstGeom prst="rect">
            <a:avLst/>
          </a:prstGeom>
          <a:noFill/>
        </p:spPr>
        <p:txBody>
          <a:bodyPr wrap="square" rtlCol="0">
            <a:spAutoFit/>
          </a:bodyPr>
          <a:lstStyle/>
          <a:p>
            <a:pPr algn="ctr"/>
            <a:r>
              <a:rPr lang="en-US" dirty="0" err="1" smtClean="0">
                <a:solidFill>
                  <a:schemeClr val="bg1"/>
                </a:solidFill>
              </a:rPr>
              <a:t>AfiFarm</a:t>
            </a:r>
            <a:endParaRPr lang="en-US" dirty="0">
              <a:solidFill>
                <a:schemeClr val="bg1"/>
              </a:solidFill>
            </a:endParaRPr>
          </a:p>
        </p:txBody>
      </p:sp>
      <p:grpSp>
        <p:nvGrpSpPr>
          <p:cNvPr id="7" name="Group 6"/>
          <p:cNvGrpSpPr/>
          <p:nvPr/>
        </p:nvGrpSpPr>
        <p:grpSpPr>
          <a:xfrm>
            <a:off x="1331640" y="2410597"/>
            <a:ext cx="7623171" cy="4032450"/>
            <a:chOff x="189189" y="2996952"/>
            <a:chExt cx="8765621" cy="4032450"/>
          </a:xfrm>
        </p:grpSpPr>
        <p:grpSp>
          <p:nvGrpSpPr>
            <p:cNvPr id="3" name="Group 2"/>
            <p:cNvGrpSpPr/>
            <p:nvPr/>
          </p:nvGrpSpPr>
          <p:grpSpPr>
            <a:xfrm>
              <a:off x="189189" y="2996952"/>
              <a:ext cx="8765621" cy="4032450"/>
              <a:chOff x="57701" y="2636910"/>
              <a:chExt cx="8765621" cy="403245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01" y="2636912"/>
                <a:ext cx="3201303" cy="4032447"/>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5463" y="2636910"/>
                <a:ext cx="2961692" cy="4032449"/>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0652" y="2636912"/>
                <a:ext cx="3102670" cy="4032448"/>
              </a:xfrm>
              <a:prstGeom prst="rect">
                <a:avLst/>
              </a:prstGeom>
            </p:spPr>
          </p:pic>
        </p:grpSp>
        <p:sp>
          <p:nvSpPr>
            <p:cNvPr id="30" name="Rectangle 29"/>
            <p:cNvSpPr/>
            <p:nvPr/>
          </p:nvSpPr>
          <p:spPr>
            <a:xfrm>
              <a:off x="3465892" y="3912509"/>
              <a:ext cx="1318759" cy="26736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en-US" sz="1400" dirty="0" smtClean="0"/>
            </a:p>
            <a:p>
              <a:pPr algn="ctr"/>
              <a:endParaRPr lang="en-US" sz="1400" b="1" dirty="0"/>
            </a:p>
            <a:p>
              <a:pPr algn="ctr"/>
              <a:r>
                <a:rPr lang="en-US" sz="1200" b="1" dirty="0" smtClean="0"/>
                <a:t>Farm server</a:t>
              </a:r>
            </a:p>
            <a:p>
              <a:pPr algn="ctr"/>
              <a:r>
                <a:rPr lang="en-US" sz="1200" dirty="0" smtClean="0"/>
                <a:t>A service-processing visits-data from real time to Afifarm</a:t>
              </a:r>
            </a:p>
            <a:p>
              <a:pPr algn="ctr"/>
              <a:r>
                <a:rPr lang="en-US" sz="1200" dirty="0" smtClean="0"/>
                <a:t>(farm DB)</a:t>
              </a:r>
              <a:r>
                <a:rPr lang="zh-CN" altLang="en-US" sz="1200" dirty="0" smtClean="0"/>
                <a:t>牧场服务器 服务系统</a:t>
              </a:r>
              <a:r>
                <a:rPr lang="en-US" altLang="zh-CN" sz="1200" dirty="0" smtClean="0"/>
                <a:t>-</a:t>
              </a:r>
              <a:r>
                <a:rPr lang="zh-CN" altLang="en-US" sz="1200" dirty="0" smtClean="0"/>
                <a:t>访问和处理来自实时处理器的数据到</a:t>
              </a:r>
              <a:r>
                <a:rPr lang="en-US" altLang="zh-CN" sz="1200" dirty="0" err="1" smtClean="0"/>
                <a:t>afifarm</a:t>
              </a:r>
              <a:r>
                <a:rPr lang="zh-CN" altLang="en-US" sz="1200" dirty="0" smtClean="0"/>
                <a:t>（</a:t>
              </a:r>
              <a:r>
                <a:rPr lang="en-US" altLang="zh-CN" sz="1200" dirty="0" smtClean="0"/>
                <a:t>farm DB</a:t>
              </a:r>
              <a:r>
                <a:rPr lang="zh-CN" altLang="en-US" sz="1200" dirty="0" smtClean="0"/>
                <a:t>）</a:t>
              </a:r>
              <a:endParaRPr lang="he-IL" sz="1200" dirty="0"/>
            </a:p>
          </p:txBody>
        </p:sp>
        <p:sp>
          <p:nvSpPr>
            <p:cNvPr id="31" name="Rectangle 30"/>
            <p:cNvSpPr/>
            <p:nvPr/>
          </p:nvSpPr>
          <p:spPr>
            <a:xfrm>
              <a:off x="6411326" y="3909219"/>
              <a:ext cx="1389612" cy="266856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en-US" sz="1200" dirty="0" smtClean="0"/>
            </a:p>
            <a:p>
              <a:pPr algn="ctr"/>
              <a:endParaRPr lang="en-US" sz="1200" dirty="0" smtClean="0"/>
            </a:p>
            <a:p>
              <a:pPr algn="ctr"/>
              <a:endParaRPr lang="en-US" sz="1200" dirty="0" smtClean="0"/>
            </a:p>
            <a:p>
              <a:pPr algn="ctr"/>
              <a:r>
                <a:rPr lang="en-US" sz="1200" b="1" dirty="0" smtClean="0"/>
                <a:t>Farm Host Manager</a:t>
              </a:r>
              <a:endParaRPr lang="en-US" sz="1200" b="1" dirty="0"/>
            </a:p>
            <a:p>
              <a:pPr algn="ctr"/>
              <a:r>
                <a:rPr lang="en-US" sz="1200" dirty="0" smtClean="0"/>
                <a:t>Keeps Afifarm open and handles Configuration changes, DB restore, Broker initiation</a:t>
              </a:r>
              <a:r>
                <a:rPr lang="zh-CN" altLang="en-US" sz="1200" dirty="0" smtClean="0"/>
                <a:t>牧场主机 保持</a:t>
              </a:r>
              <a:r>
                <a:rPr lang="en-US" altLang="zh-CN" sz="1200" dirty="0" err="1" smtClean="0"/>
                <a:t>afifarm</a:t>
              </a:r>
              <a:r>
                <a:rPr lang="zh-CN" altLang="en-US" sz="1200" dirty="0" smtClean="0"/>
                <a:t>开启并掌控配置设置，出具哭恢复，</a:t>
              </a:r>
              <a:r>
                <a:rPr lang="en-US" altLang="zh-CN" sz="1200" dirty="0" smtClean="0"/>
                <a:t>broker</a:t>
              </a:r>
              <a:r>
                <a:rPr lang="zh-CN" altLang="en-US" sz="1200" dirty="0" smtClean="0"/>
                <a:t>启动</a:t>
              </a:r>
              <a:endParaRPr lang="he-IL" sz="1200" dirty="0"/>
            </a:p>
          </p:txBody>
        </p:sp>
        <p:sp>
          <p:nvSpPr>
            <p:cNvPr id="25" name="Rectangle 24"/>
            <p:cNvSpPr/>
            <p:nvPr/>
          </p:nvSpPr>
          <p:spPr>
            <a:xfrm>
              <a:off x="862562" y="3909219"/>
              <a:ext cx="1299819" cy="266856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sz="1400" b="1" dirty="0" err="1" smtClean="0"/>
                <a:t>AfiFarm</a:t>
              </a:r>
              <a:endParaRPr lang="en-US" sz="1400" b="1" dirty="0" smtClean="0"/>
            </a:p>
            <a:p>
              <a:pPr algn="ctr"/>
              <a:r>
                <a:rPr lang="en-US" sz="1400" dirty="0" smtClean="0"/>
                <a:t>Herd &amp; farm management</a:t>
              </a:r>
            </a:p>
            <a:p>
              <a:pPr algn="ctr"/>
              <a:r>
                <a:rPr lang="en-US" sz="1400" dirty="0" smtClean="0"/>
                <a:t>(Similar to </a:t>
              </a:r>
              <a:r>
                <a:rPr lang="en-US" sz="1400" dirty="0" err="1" smtClean="0"/>
                <a:t>Afifarm</a:t>
              </a:r>
              <a:r>
                <a:rPr lang="en-US" sz="1400" dirty="0" smtClean="0"/>
                <a:t> 4)</a:t>
              </a:r>
              <a:r>
                <a:rPr lang="en-US" sz="1400" dirty="0" err="1" smtClean="0"/>
                <a:t>A</a:t>
              </a:r>
              <a:r>
                <a:rPr lang="en-US" altLang="zh-CN" sz="1400" dirty="0" err="1" smtClean="0"/>
                <a:t>fifarm</a:t>
              </a:r>
              <a:r>
                <a:rPr lang="en-US" altLang="zh-CN" sz="1400" dirty="0" smtClean="0"/>
                <a:t> </a:t>
              </a:r>
              <a:r>
                <a:rPr lang="zh-CN" altLang="en-US" sz="1400" dirty="0" smtClean="0"/>
                <a:t>牛群</a:t>
              </a:r>
              <a:r>
                <a:rPr lang="en-US" altLang="zh-CN" sz="1400" dirty="0" smtClean="0"/>
                <a:t>&amp;</a:t>
              </a:r>
              <a:r>
                <a:rPr lang="zh-CN" altLang="en-US" sz="1400" dirty="0" smtClean="0"/>
                <a:t>牧场管理（类似于</a:t>
              </a:r>
              <a:r>
                <a:rPr lang="en-US" altLang="zh-CN" sz="1400" dirty="0" smtClean="0"/>
                <a:t>afifarm4</a:t>
              </a:r>
              <a:r>
                <a:rPr lang="zh-CN" altLang="en-US" sz="1400" dirty="0" smtClean="0"/>
                <a:t>）</a:t>
              </a:r>
              <a:endParaRPr lang="he-IL" sz="1400" dirty="0"/>
            </a:p>
          </p:txBody>
        </p:sp>
      </p:grpSp>
      <p:grpSp>
        <p:nvGrpSpPr>
          <p:cNvPr id="11" name="Group 10"/>
          <p:cNvGrpSpPr/>
          <p:nvPr/>
        </p:nvGrpSpPr>
        <p:grpSpPr>
          <a:xfrm>
            <a:off x="2633738" y="4255536"/>
            <a:ext cx="3661580" cy="829648"/>
            <a:chOff x="2633738" y="4255536"/>
            <a:chExt cx="3661580" cy="829648"/>
          </a:xfrm>
        </p:grpSpPr>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3738" y="4255536"/>
              <a:ext cx="829648" cy="829648"/>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5670" y="4255536"/>
              <a:ext cx="829648" cy="829648"/>
            </a:xfrm>
            <a:prstGeom prst="rect">
              <a:avLst/>
            </a:prstGeom>
          </p:spPr>
        </p:pic>
      </p:grpSp>
      <p:grpSp>
        <p:nvGrpSpPr>
          <p:cNvPr id="10" name="Group 9"/>
          <p:cNvGrpSpPr/>
          <p:nvPr/>
        </p:nvGrpSpPr>
        <p:grpSpPr>
          <a:xfrm>
            <a:off x="1198344" y="4034188"/>
            <a:ext cx="6201002" cy="517993"/>
            <a:chOff x="1198344" y="4034188"/>
            <a:chExt cx="6201002" cy="517993"/>
          </a:xfrm>
        </p:grpSpPr>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8344" y="4109485"/>
              <a:ext cx="590261" cy="442696"/>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518" y="4099384"/>
              <a:ext cx="590261" cy="442696"/>
            </a:xfrm>
            <a:prstGeom prst="rect">
              <a:avLst/>
            </a:prstGeom>
          </p:spPr>
        </p:pic>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9085" y="4034188"/>
              <a:ext cx="590261" cy="442696"/>
            </a:xfrm>
            <a:prstGeom prst="rect">
              <a:avLst/>
            </a:prstGeom>
          </p:spPr>
        </p:pic>
      </p:grpSp>
    </p:spTree>
    <p:extLst>
      <p:ext uri="{BB962C8B-B14F-4D97-AF65-F5344CB8AC3E}">
        <p14:creationId xmlns:p14="http://schemas.microsoft.com/office/powerpoint/2010/main" val="1561456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zh-CN" altLang="en-US" sz="3600" b="1" dirty="0" smtClean="0"/>
              <a:t>系统构架</a:t>
            </a:r>
            <a:endParaRPr lang="en-US" sz="3600" dirty="0"/>
          </a:p>
        </p:txBody>
      </p:sp>
      <p:sp>
        <p:nvSpPr>
          <p:cNvPr id="5" name="Content Placeholder 4"/>
          <p:cNvSpPr>
            <a:spLocks noGrp="1"/>
          </p:cNvSpPr>
          <p:nvPr>
            <p:ph idx="4294967295"/>
          </p:nvPr>
        </p:nvSpPr>
        <p:spPr>
          <a:xfrm>
            <a:off x="0" y="1341438"/>
            <a:ext cx="8997950" cy="5516562"/>
          </a:xfrm>
        </p:spPr>
        <p:txBody>
          <a:bodyPr>
            <a:normAutofit/>
          </a:bodyPr>
          <a:lstStyle/>
          <a:p>
            <a:pPr>
              <a:buFont typeface="Wingdings" panose="05000000000000000000" pitchFamily="2" charset="2"/>
              <a:buChar char="Ø"/>
            </a:pPr>
            <a:r>
              <a:rPr lang="zh-CN" altLang="en-US" sz="1600" dirty="0" smtClean="0"/>
              <a:t>实时处理器包含：实时处理服务器，</a:t>
            </a:r>
            <a:r>
              <a:rPr lang="en-US" altLang="zh-CN" sz="1600" dirty="0" err="1" smtClean="0"/>
              <a:t>Aficontrol</a:t>
            </a:r>
            <a:r>
              <a:rPr lang="en-US" altLang="zh-CN" sz="1600" dirty="0" smtClean="0"/>
              <a:t> </a:t>
            </a:r>
            <a:r>
              <a:rPr lang="zh-CN" altLang="en-US" sz="1600" dirty="0" smtClean="0"/>
              <a:t>应用程序</a:t>
            </a:r>
            <a:endParaRPr lang="en-US" sz="1600" dirty="0" smtClean="0"/>
          </a:p>
          <a:p>
            <a:pPr marL="0" indent="0">
              <a:buNone/>
            </a:pPr>
            <a:r>
              <a:rPr lang="en-US" sz="1600" dirty="0" smtClean="0"/>
              <a:t>      RT </a:t>
            </a:r>
            <a:r>
              <a:rPr lang="en-US" sz="1600" dirty="0"/>
              <a:t>controller(s) </a:t>
            </a:r>
            <a:r>
              <a:rPr lang="en-US" sz="1600" dirty="0" smtClean="0"/>
              <a:t>&amp; </a:t>
            </a:r>
            <a:r>
              <a:rPr lang="en-US" sz="1600" dirty="0"/>
              <a:t>RT host </a:t>
            </a:r>
            <a:r>
              <a:rPr lang="en-US" sz="1600" dirty="0" err="1" smtClean="0"/>
              <a:t>manager.RT</a:t>
            </a:r>
            <a:r>
              <a:rPr lang="en-US" sz="1600" dirty="0" smtClean="0"/>
              <a:t> </a:t>
            </a:r>
            <a:r>
              <a:rPr lang="zh-CN" altLang="en-US" sz="1600" dirty="0" smtClean="0"/>
              <a:t>控制器</a:t>
            </a:r>
            <a:r>
              <a:rPr lang="en-US" altLang="zh-CN" sz="1600" dirty="0" smtClean="0"/>
              <a:t>&amp;RT</a:t>
            </a:r>
            <a:r>
              <a:rPr lang="zh-CN" altLang="en-US" sz="1600" dirty="0" smtClean="0"/>
              <a:t>主机</a:t>
            </a:r>
            <a:endParaRPr lang="en-US" sz="1600" dirty="0"/>
          </a:p>
          <a:p>
            <a:pPr marL="0" indent="0">
              <a:buNone/>
            </a:pPr>
            <a:endParaRPr lang="en-US" sz="1600" dirty="0"/>
          </a:p>
        </p:txBody>
      </p:sp>
      <p:sp>
        <p:nvSpPr>
          <p:cNvPr id="6" name="Subtitle 5"/>
          <p:cNvSpPr>
            <a:spLocks noGrp="1"/>
          </p:cNvSpPr>
          <p:nvPr>
            <p:ph type="subTitle" idx="4294967295"/>
          </p:nvPr>
        </p:nvSpPr>
        <p:spPr>
          <a:xfrm>
            <a:off x="0" y="836613"/>
            <a:ext cx="8137525" cy="431800"/>
          </a:xfrm>
        </p:spPr>
        <p:txBody>
          <a:bodyPr>
            <a:noAutofit/>
          </a:bodyPr>
          <a:lstStyle/>
          <a:p>
            <a:r>
              <a:rPr lang="en-US" sz="2800" b="1" dirty="0"/>
              <a:t>Real </a:t>
            </a:r>
            <a:r>
              <a:rPr lang="en-US" sz="2800" b="1" dirty="0" smtClean="0"/>
              <a:t>Time</a:t>
            </a:r>
            <a:r>
              <a:rPr lang="zh-CN" altLang="en-US" sz="2800" b="1" dirty="0" smtClean="0"/>
              <a:t>实时处理</a:t>
            </a:r>
            <a:endParaRPr lang="en-US" sz="2800" b="1" dirty="0"/>
          </a:p>
        </p:txBody>
      </p:sp>
      <p:grpSp>
        <p:nvGrpSpPr>
          <p:cNvPr id="2" name="Group 1"/>
          <p:cNvGrpSpPr/>
          <p:nvPr/>
        </p:nvGrpSpPr>
        <p:grpSpPr>
          <a:xfrm>
            <a:off x="1475656" y="2161646"/>
            <a:ext cx="7522294" cy="4032449"/>
            <a:chOff x="37620" y="2132856"/>
            <a:chExt cx="9080868" cy="4141768"/>
          </a:xfrm>
        </p:grpSpPr>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20" y="2132856"/>
              <a:ext cx="2449846" cy="4140142"/>
            </a:xfrm>
            <a:prstGeom prst="rect">
              <a:avLst/>
            </a:prstGeom>
          </p:spPr>
        </p:pic>
        <p:sp>
          <p:nvSpPr>
            <p:cNvPr id="34" name="Rectangle 33"/>
            <p:cNvSpPr/>
            <p:nvPr/>
          </p:nvSpPr>
          <p:spPr>
            <a:xfrm>
              <a:off x="107505" y="3140968"/>
              <a:ext cx="1440160" cy="253242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en-US" sz="1200" dirty="0" smtClean="0"/>
            </a:p>
            <a:p>
              <a:pPr algn="ctr"/>
              <a:r>
                <a:rPr lang="en-US" sz="1200" b="1" dirty="0" smtClean="0"/>
                <a:t>RTS</a:t>
              </a:r>
            </a:p>
            <a:p>
              <a:pPr algn="ctr"/>
              <a:r>
                <a:rPr lang="en-US" sz="1200" b="1" dirty="0" smtClean="0"/>
                <a:t>Real Time Server</a:t>
              </a:r>
            </a:p>
            <a:p>
              <a:pPr algn="ctr"/>
              <a:r>
                <a:rPr lang="en-US" sz="1200" dirty="0" smtClean="0"/>
                <a:t>Manages RT databases.</a:t>
              </a:r>
            </a:p>
            <a:p>
              <a:pPr algn="ctr"/>
              <a:r>
                <a:rPr lang="en-US" sz="1200" dirty="0" smtClean="0"/>
                <a:t>Communicate with</a:t>
              </a:r>
            </a:p>
            <a:p>
              <a:pPr algn="ctr"/>
              <a:r>
                <a:rPr lang="en-US" sz="1200" dirty="0" smtClean="0"/>
                <a:t>Farm DBRTS</a:t>
              </a:r>
              <a:r>
                <a:rPr lang="zh-CN" altLang="en-US" sz="1200" dirty="0" smtClean="0"/>
                <a:t>实时处理服务器，管理数据库，与</a:t>
              </a:r>
              <a:r>
                <a:rPr lang="en-US" altLang="zh-CN" sz="1200" dirty="0" smtClean="0"/>
                <a:t>FARM DB </a:t>
              </a:r>
              <a:r>
                <a:rPr lang="zh-CN" altLang="en-US" sz="1200" dirty="0" smtClean="0"/>
                <a:t>通讯</a:t>
              </a:r>
              <a:endParaRPr lang="he-IL" sz="1200" dirty="0"/>
            </a:p>
          </p:txBody>
        </p:sp>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926" y="3224489"/>
              <a:ext cx="649128" cy="445061"/>
            </a:xfrm>
            <a:prstGeom prst="rect">
              <a:avLst/>
            </a:prstGeom>
          </p:spPr>
        </p:pic>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1430" y="2132856"/>
              <a:ext cx="2450570" cy="4140679"/>
            </a:xfrm>
            <a:prstGeom prst="rect">
              <a:avLst/>
            </a:prstGeom>
          </p:spPr>
        </p:pic>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1551" y="2132856"/>
              <a:ext cx="2338131" cy="4140142"/>
            </a:xfrm>
            <a:prstGeom prst="rect">
              <a:avLst/>
            </a:prstGeom>
          </p:spPr>
        </p:pic>
        <p:sp>
          <p:nvSpPr>
            <p:cNvPr id="37" name="Rectangle 36"/>
            <p:cNvSpPr/>
            <p:nvPr/>
          </p:nvSpPr>
          <p:spPr>
            <a:xfrm>
              <a:off x="2121430" y="3172443"/>
              <a:ext cx="1561976" cy="25324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sz="1200" b="1" dirty="0" smtClean="0"/>
                <a:t>AfiControl</a:t>
              </a:r>
            </a:p>
            <a:p>
              <a:pPr algn="ctr"/>
              <a:r>
                <a:rPr lang="en-US" sz="1200" b="1" dirty="0" smtClean="0"/>
                <a:t>Real Time Studio</a:t>
              </a:r>
            </a:p>
            <a:p>
              <a:pPr algn="ctr"/>
              <a:r>
                <a:rPr lang="en-US" sz="1200" dirty="0" smtClean="0"/>
                <a:t>The UI for the entire Real Time </a:t>
              </a:r>
              <a:r>
                <a:rPr lang="en-US" sz="1200" dirty="0" err="1" smtClean="0"/>
                <a:t>systemA</a:t>
              </a:r>
              <a:r>
                <a:rPr lang="en-US" altLang="zh-CN" sz="1200" dirty="0" err="1" smtClean="0"/>
                <a:t>ficontrol</a:t>
              </a:r>
              <a:r>
                <a:rPr lang="zh-CN" altLang="en-US" sz="1200" dirty="0" smtClean="0"/>
                <a:t>实时处理器，</a:t>
              </a:r>
              <a:endParaRPr lang="en-US" sz="1200" dirty="0" smtClean="0"/>
            </a:p>
          </p:txBody>
        </p:sp>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2134482"/>
              <a:ext cx="2530264" cy="4140142"/>
            </a:xfrm>
            <a:prstGeom prst="rect">
              <a:avLst/>
            </a:prstGeom>
          </p:spPr>
        </p:pic>
        <p:sp>
          <p:nvSpPr>
            <p:cNvPr id="40" name="Rectangle 39"/>
            <p:cNvSpPr/>
            <p:nvPr/>
          </p:nvSpPr>
          <p:spPr>
            <a:xfrm>
              <a:off x="4366305" y="3158295"/>
              <a:ext cx="1529929" cy="254657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endParaRPr lang="en-US" sz="1400" dirty="0" smtClean="0"/>
            </a:p>
            <a:p>
              <a:pPr algn="ctr"/>
              <a:r>
                <a:rPr lang="en-US" sz="1200" b="1" dirty="0" smtClean="0"/>
                <a:t>RTC</a:t>
              </a:r>
            </a:p>
            <a:p>
              <a:pPr algn="ctr"/>
              <a:r>
                <a:rPr lang="en-US" sz="1200" b="1" dirty="0" smtClean="0"/>
                <a:t>Real Time Client</a:t>
              </a:r>
            </a:p>
            <a:p>
              <a:pPr algn="ctr"/>
              <a:r>
                <a:rPr lang="en-US" sz="1200" dirty="0" smtClean="0"/>
                <a:t>Controls and manages the sites.</a:t>
              </a:r>
            </a:p>
            <a:p>
              <a:pPr algn="ctr"/>
              <a:r>
                <a:rPr lang="en-US" sz="1200" dirty="0" smtClean="0"/>
                <a:t>Synchronizing between RTS and farm DBRTC </a:t>
              </a:r>
              <a:r>
                <a:rPr lang="zh-CN" altLang="en-US" sz="1200" dirty="0" smtClean="0"/>
                <a:t>实时处理客户端，使得</a:t>
              </a:r>
              <a:r>
                <a:rPr lang="en-US" altLang="zh-CN" sz="1200" dirty="0" smtClean="0"/>
                <a:t>RTS</a:t>
              </a:r>
              <a:r>
                <a:rPr lang="zh-CN" altLang="en-US" sz="1200" dirty="0" smtClean="0"/>
                <a:t>和</a:t>
              </a:r>
              <a:r>
                <a:rPr lang="en-US" altLang="zh-CN" sz="1200" dirty="0" smtClean="0"/>
                <a:t>DBRTC</a:t>
              </a:r>
              <a:r>
                <a:rPr lang="zh-CN" altLang="en-US" sz="1200" dirty="0" smtClean="0"/>
                <a:t>之间的数据同步</a:t>
              </a:r>
              <a:endParaRPr lang="en-US" sz="1200" dirty="0" smtClean="0"/>
            </a:p>
          </p:txBody>
        </p:sp>
        <p:sp>
          <p:nvSpPr>
            <p:cNvPr id="41" name="Rectangle 40"/>
            <p:cNvSpPr/>
            <p:nvPr/>
          </p:nvSpPr>
          <p:spPr>
            <a:xfrm>
              <a:off x="6611849" y="3158296"/>
              <a:ext cx="1632559" cy="25465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endParaRPr lang="en-US" sz="1200" dirty="0" smtClean="0"/>
            </a:p>
            <a:p>
              <a:endParaRPr lang="en-US" sz="1200" dirty="0"/>
            </a:p>
            <a:p>
              <a:pPr algn="ctr"/>
              <a:r>
                <a:rPr lang="en-US" sz="1200" b="1" dirty="0" smtClean="0"/>
                <a:t>RT Host Manager</a:t>
              </a:r>
            </a:p>
            <a:p>
              <a:pPr algn="ctr"/>
              <a:r>
                <a:rPr lang="en-US" sz="1200" dirty="0" smtClean="0"/>
                <a:t> manages sites controllers according to configuration.</a:t>
              </a:r>
            </a:p>
            <a:p>
              <a:pPr algn="ctr"/>
              <a:r>
                <a:rPr lang="en-US" sz="1200" dirty="0" smtClean="0"/>
                <a:t>Handles configuration </a:t>
              </a:r>
              <a:r>
                <a:rPr lang="en-US" sz="1200" dirty="0" err="1" smtClean="0"/>
                <a:t>changesRT</a:t>
              </a:r>
              <a:r>
                <a:rPr lang="zh-CN" altLang="en-US" sz="1200" dirty="0" smtClean="0"/>
                <a:t>主机</a:t>
              </a:r>
              <a:r>
                <a:rPr lang="en-US" altLang="zh-CN" sz="1200" dirty="0" smtClean="0"/>
                <a:t>-</a:t>
              </a:r>
              <a:r>
                <a:rPr lang="zh-CN" altLang="en-US" sz="1200" dirty="0" smtClean="0"/>
                <a:t>管理站台控制，根据配置，控制配置被改变的</a:t>
              </a:r>
              <a:r>
                <a:rPr lang="en-US" altLang="zh-CN" sz="1200" dirty="0" smtClean="0"/>
                <a:t>RT</a:t>
              </a:r>
              <a:endParaRPr lang="en-US" sz="1200" dirty="0" smtClean="0"/>
            </a:p>
          </p:txBody>
        </p:sp>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8454" y="3224489"/>
              <a:ext cx="649128" cy="445061"/>
            </a:xfrm>
            <a:prstGeom prst="rect">
              <a:avLst/>
            </a:prstGeom>
          </p:spPr>
        </p:pic>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7943" y="3248808"/>
              <a:ext cx="649128" cy="445061"/>
            </a:xfrm>
            <a:prstGeom prst="rect">
              <a:avLst/>
            </a:prstGeom>
          </p:spPr>
        </p:pic>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3160" y="3248808"/>
              <a:ext cx="673055" cy="461465"/>
            </a:xfrm>
            <a:prstGeom prst="rect">
              <a:avLst/>
            </a:prstGeom>
          </p:spPr>
        </p:pic>
      </p:grpSp>
      <p:grpSp>
        <p:nvGrpSpPr>
          <p:cNvPr id="8" name="Group 7"/>
          <p:cNvGrpSpPr/>
          <p:nvPr/>
        </p:nvGrpSpPr>
        <p:grpSpPr>
          <a:xfrm>
            <a:off x="2914350" y="2265090"/>
            <a:ext cx="4521703" cy="920379"/>
            <a:chOff x="1948442" y="2431897"/>
            <a:chExt cx="5197349" cy="803203"/>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6523" y="2432817"/>
              <a:ext cx="749738" cy="749738"/>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8442" y="2431897"/>
              <a:ext cx="749738" cy="749738"/>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6053" y="2485362"/>
              <a:ext cx="749738" cy="749738"/>
            </a:xfrm>
            <a:prstGeom prst="rect">
              <a:avLst/>
            </a:prstGeom>
          </p:spPr>
        </p:pic>
      </p:grpSp>
    </p:spTree>
    <p:extLst>
      <p:ext uri="{BB962C8B-B14F-4D97-AF65-F5344CB8AC3E}">
        <p14:creationId xmlns:p14="http://schemas.microsoft.com/office/powerpoint/2010/main" val="385817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zh-CN" altLang="en-US" sz="3600" b="1" dirty="0" smtClean="0"/>
              <a:t>系统架构</a:t>
            </a:r>
            <a:endParaRPr lang="en-US" sz="3600" dirty="0"/>
          </a:p>
        </p:txBody>
      </p:sp>
      <p:sp>
        <p:nvSpPr>
          <p:cNvPr id="6" name="Subtitle 5"/>
          <p:cNvSpPr>
            <a:spLocks noGrp="1"/>
          </p:cNvSpPr>
          <p:nvPr>
            <p:ph type="subTitle" idx="4294967295"/>
          </p:nvPr>
        </p:nvSpPr>
        <p:spPr>
          <a:xfrm>
            <a:off x="0" y="1052513"/>
            <a:ext cx="8135938" cy="431800"/>
          </a:xfrm>
        </p:spPr>
        <p:txBody>
          <a:bodyPr>
            <a:noAutofit/>
          </a:bodyPr>
          <a:lstStyle/>
          <a:p>
            <a:r>
              <a:rPr lang="zh-CN" altLang="en-US" sz="1600" b="1" dirty="0" smtClean="0"/>
              <a:t>实时处理发送数据到</a:t>
            </a:r>
            <a:r>
              <a:rPr lang="en-US" altLang="zh-CN" sz="1600" b="1" dirty="0" err="1" smtClean="0"/>
              <a:t>afifarm</a:t>
            </a:r>
            <a:r>
              <a:rPr lang="zh-CN" altLang="en-US" sz="1600" b="1" dirty="0" smtClean="0"/>
              <a:t>的架构图</a:t>
            </a:r>
            <a:endParaRPr lang="en-US" sz="1600" b="1" dirty="0"/>
          </a:p>
        </p:txBody>
      </p:sp>
      <p:pic>
        <p:nvPicPr>
          <p:cNvPr id="7" name="Content Placeholder 6"/>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1844675"/>
            <a:ext cx="4572000" cy="342900"/>
          </a:xfr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256" y="1628800"/>
            <a:ext cx="8211753"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698982" y="5903033"/>
            <a:ext cx="1512168" cy="648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2000" b="1" dirty="0" err="1" smtClean="0">
                <a:effectLst/>
                <a:ea typeface="Calibri"/>
                <a:cs typeface="Arial"/>
              </a:rPr>
              <a:t>AfiFarm</a:t>
            </a:r>
            <a:endParaRPr lang="en-US" sz="2000" b="1" dirty="0" smtClean="0">
              <a:effectLst/>
              <a:ea typeface="Calibri"/>
              <a:cs typeface="Arial"/>
            </a:endParaRPr>
          </a:p>
          <a:p>
            <a:pPr algn="ctr">
              <a:lnSpc>
                <a:spcPct val="115000"/>
              </a:lnSpc>
              <a:spcAft>
                <a:spcPts val="0"/>
              </a:spcAft>
            </a:pPr>
            <a:r>
              <a:rPr lang="en-US" sz="2000" b="1" dirty="0" smtClean="0">
                <a:ea typeface="Calibri"/>
                <a:cs typeface="Arial"/>
              </a:rPr>
              <a:t>Client</a:t>
            </a:r>
            <a:endParaRPr lang="en-US" sz="1100" dirty="0">
              <a:effectLst/>
              <a:ea typeface="Calibri"/>
              <a:cs typeface="Arial"/>
            </a:endParaRPr>
          </a:p>
        </p:txBody>
      </p:sp>
      <p:cxnSp>
        <p:nvCxnSpPr>
          <p:cNvPr id="13" name="Straight Arrow Connector 12"/>
          <p:cNvCxnSpPr/>
          <p:nvPr/>
        </p:nvCxnSpPr>
        <p:spPr>
          <a:xfrm flipH="1">
            <a:off x="3203848" y="5877272"/>
            <a:ext cx="3816424" cy="454888"/>
          </a:xfrm>
          <a:prstGeom prst="straightConnector1">
            <a:avLst/>
          </a:prstGeom>
          <a:ln w="15875">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1379" y="4878424"/>
            <a:ext cx="798383" cy="461665"/>
          </a:xfrm>
          <a:prstGeom prst="rect">
            <a:avLst/>
          </a:prstGeom>
          <a:noFill/>
        </p:spPr>
        <p:txBody>
          <a:bodyPr wrap="square" rtlCol="0">
            <a:spAutoFit/>
          </a:bodyPr>
          <a:lstStyle/>
          <a:p>
            <a:r>
              <a:rPr lang="en-US" sz="1200" b="1" dirty="0" smtClean="0">
                <a:solidFill>
                  <a:srgbClr val="002060"/>
                </a:solidFill>
              </a:rPr>
              <a:t>Visit</a:t>
            </a:r>
          </a:p>
          <a:p>
            <a:r>
              <a:rPr lang="en-US" sz="1200" b="1" dirty="0" smtClean="0">
                <a:solidFill>
                  <a:srgbClr val="002060"/>
                </a:solidFill>
              </a:rPr>
              <a:t>close</a:t>
            </a:r>
            <a:endParaRPr lang="en-US" sz="1200" b="1" dirty="0">
              <a:solidFill>
                <a:srgbClr val="002060"/>
              </a:solidFill>
            </a:endParaRPr>
          </a:p>
        </p:txBody>
      </p:sp>
      <p:sp>
        <p:nvSpPr>
          <p:cNvPr id="17" name="Right Arrow 16"/>
          <p:cNvSpPr/>
          <p:nvPr/>
        </p:nvSpPr>
        <p:spPr>
          <a:xfrm rot="20585009">
            <a:off x="885688" y="5001245"/>
            <a:ext cx="432048" cy="216024"/>
          </a:xfrm>
          <a:prstGeom prst="rightArrow">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19982060">
            <a:off x="1582277" y="4640434"/>
            <a:ext cx="432048" cy="216024"/>
          </a:xfrm>
          <a:prstGeom prst="rightArrow">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18213290">
            <a:off x="3341258" y="3671893"/>
            <a:ext cx="432048" cy="216024"/>
          </a:xfrm>
          <a:prstGeom prst="rightArrow">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5400000">
            <a:off x="4111575" y="2984651"/>
            <a:ext cx="432048" cy="216024"/>
          </a:xfrm>
          <a:prstGeom prst="rightArrow">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5400000">
            <a:off x="4155402" y="3695596"/>
            <a:ext cx="432048" cy="216024"/>
          </a:xfrm>
          <a:prstGeom prst="rightArrow">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5652120" y="2876639"/>
            <a:ext cx="432048" cy="216024"/>
          </a:xfrm>
          <a:prstGeom prst="rightArrow">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3277471">
            <a:off x="6369310" y="3159676"/>
            <a:ext cx="432048" cy="216024"/>
          </a:xfrm>
          <a:prstGeom prst="rightArrow">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own Arrow Callout 1"/>
          <p:cNvSpPr/>
          <p:nvPr/>
        </p:nvSpPr>
        <p:spPr>
          <a:xfrm>
            <a:off x="6646647" y="3841519"/>
            <a:ext cx="936104" cy="1089533"/>
          </a:xfrm>
          <a:prstGeom prst="downArrowCallout">
            <a:avLst>
              <a:gd name="adj1" fmla="val 25000"/>
              <a:gd name="adj2" fmla="val 25000"/>
              <a:gd name="adj3" fmla="val 39815"/>
              <a:gd name="adj4" fmla="val 6497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Calculated data</a:t>
            </a:r>
            <a:endParaRPr lang="en-US" sz="1200" dirty="0"/>
          </a:p>
        </p:txBody>
      </p:sp>
      <p:sp>
        <p:nvSpPr>
          <p:cNvPr id="25" name="Right Arrow 24"/>
          <p:cNvSpPr/>
          <p:nvPr/>
        </p:nvSpPr>
        <p:spPr>
          <a:xfrm rot="3277471">
            <a:off x="7111809" y="4969692"/>
            <a:ext cx="432048" cy="216024"/>
          </a:xfrm>
          <a:prstGeom prst="rightArrow">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8301" y="1772816"/>
            <a:ext cx="1121267"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8562" y="6257346"/>
            <a:ext cx="419269" cy="314452"/>
          </a:xfrm>
          <a:prstGeom prst="rect">
            <a:avLst/>
          </a:prstGeom>
        </p:spPr>
      </p:pic>
    </p:spTree>
    <p:extLst>
      <p:ext uri="{BB962C8B-B14F-4D97-AF65-F5344CB8AC3E}">
        <p14:creationId xmlns:p14="http://schemas.microsoft.com/office/powerpoint/2010/main" val="2833211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zh-CN" altLang="en-US" sz="3600" b="1" dirty="0" smtClean="0"/>
              <a:t>系统架构</a:t>
            </a:r>
            <a:endParaRPr lang="en-US" sz="3600" dirty="0"/>
          </a:p>
        </p:txBody>
      </p:sp>
      <p:pic>
        <p:nvPicPr>
          <p:cNvPr id="2" name="Content Placeholder 1"/>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3705225"/>
            <a:ext cx="419100" cy="315913"/>
          </a:xfrm>
        </p:spPr>
      </p:pic>
      <p:sp>
        <p:nvSpPr>
          <p:cNvPr id="6" name="Subtitle 5"/>
          <p:cNvSpPr>
            <a:spLocks noGrp="1"/>
          </p:cNvSpPr>
          <p:nvPr>
            <p:ph type="subTitle" idx="4294967295"/>
          </p:nvPr>
        </p:nvSpPr>
        <p:spPr>
          <a:xfrm>
            <a:off x="0" y="1052513"/>
            <a:ext cx="8135938" cy="431800"/>
          </a:xfrm>
        </p:spPr>
        <p:txBody>
          <a:bodyPr>
            <a:noAutofit/>
          </a:bodyPr>
          <a:lstStyle/>
          <a:p>
            <a:r>
              <a:rPr lang="zh-CN" altLang="en-US" sz="1600" b="1" dirty="0" smtClean="0"/>
              <a:t>实时处理</a:t>
            </a:r>
            <a:r>
              <a:rPr lang="zh-CN" altLang="en-US" sz="1600" b="1" dirty="0"/>
              <a:t>发送数据到</a:t>
            </a:r>
            <a:r>
              <a:rPr lang="en-US" altLang="zh-CN" sz="1600" b="1" dirty="0" err="1"/>
              <a:t>afifarm</a:t>
            </a:r>
            <a:r>
              <a:rPr lang="zh-CN" altLang="en-US" sz="1600" b="1" dirty="0"/>
              <a:t>的架构图</a:t>
            </a:r>
            <a:endParaRPr lang="en-US" sz="1600" b="1" dirty="0"/>
          </a:p>
          <a:p>
            <a:endParaRPr lang="en-US" sz="18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256" y="1628799"/>
            <a:ext cx="8211753" cy="5044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698982" y="5903033"/>
            <a:ext cx="1512168" cy="648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2000" b="1" dirty="0" err="1" smtClean="0">
                <a:effectLst/>
                <a:ea typeface="Calibri"/>
                <a:cs typeface="Arial"/>
              </a:rPr>
              <a:t>AfiFarm</a:t>
            </a:r>
            <a:endParaRPr lang="en-US" sz="2000" b="1" dirty="0" smtClean="0">
              <a:effectLst/>
              <a:ea typeface="Calibri"/>
              <a:cs typeface="Arial"/>
            </a:endParaRPr>
          </a:p>
          <a:p>
            <a:pPr algn="ctr">
              <a:lnSpc>
                <a:spcPct val="115000"/>
              </a:lnSpc>
              <a:spcAft>
                <a:spcPts val="0"/>
              </a:spcAft>
            </a:pPr>
            <a:r>
              <a:rPr lang="en-US" sz="2000" b="1" dirty="0" smtClean="0">
                <a:ea typeface="Calibri"/>
                <a:cs typeface="Arial"/>
              </a:rPr>
              <a:t>Client</a:t>
            </a:r>
            <a:endParaRPr lang="en-US" sz="1100" dirty="0">
              <a:effectLst/>
              <a:ea typeface="Calibri"/>
              <a:cs typeface="Arial"/>
            </a:endParaRPr>
          </a:p>
        </p:txBody>
      </p:sp>
      <p:cxnSp>
        <p:nvCxnSpPr>
          <p:cNvPr id="13" name="Straight Arrow Connector 12"/>
          <p:cNvCxnSpPr/>
          <p:nvPr/>
        </p:nvCxnSpPr>
        <p:spPr>
          <a:xfrm flipH="1">
            <a:off x="3203848" y="5877272"/>
            <a:ext cx="3816424" cy="454888"/>
          </a:xfrm>
          <a:prstGeom prst="straightConnector1">
            <a:avLst/>
          </a:prstGeom>
          <a:ln w="15875">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5" name="Left Arrow 14"/>
          <p:cNvSpPr/>
          <p:nvPr/>
        </p:nvSpPr>
        <p:spPr>
          <a:xfrm rot="19765068">
            <a:off x="812422" y="4611415"/>
            <a:ext cx="1373401" cy="36004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rot="2043110">
            <a:off x="2946145" y="4943550"/>
            <a:ext cx="1647589" cy="36004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Arrow 18"/>
          <p:cNvSpPr/>
          <p:nvPr/>
        </p:nvSpPr>
        <p:spPr>
          <a:xfrm rot="18374837">
            <a:off x="7316826" y="4113076"/>
            <a:ext cx="1373401" cy="36004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 Arrow 20"/>
          <p:cNvSpPr/>
          <p:nvPr/>
        </p:nvSpPr>
        <p:spPr>
          <a:xfrm>
            <a:off x="5294423" y="5206734"/>
            <a:ext cx="1800200" cy="36004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724128" y="5460954"/>
            <a:ext cx="1008112" cy="276999"/>
          </a:xfrm>
          <a:prstGeom prst="rect">
            <a:avLst/>
          </a:prstGeom>
          <a:solidFill>
            <a:srgbClr val="FFFF00"/>
          </a:solidFill>
        </p:spPr>
        <p:txBody>
          <a:bodyPr wrap="square" rtlCol="0">
            <a:spAutoFit/>
          </a:bodyPr>
          <a:lstStyle/>
          <a:p>
            <a:r>
              <a:rPr lang="en-US" sz="1200" dirty="0" smtClean="0">
                <a:solidFill>
                  <a:schemeClr val="accent4"/>
                </a:solidFill>
              </a:rPr>
              <a:t>Every change</a:t>
            </a:r>
            <a:endParaRPr lang="en-US" sz="1200" dirty="0">
              <a:solidFill>
                <a:schemeClr val="accent4"/>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2" y="4293096"/>
            <a:ext cx="146685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690870" y="5123571"/>
            <a:ext cx="1360850" cy="276999"/>
          </a:xfrm>
          <a:prstGeom prst="rect">
            <a:avLst/>
          </a:prstGeom>
          <a:solidFill>
            <a:srgbClr val="FFFF00"/>
          </a:solidFill>
        </p:spPr>
        <p:txBody>
          <a:bodyPr wrap="square" rtlCol="0">
            <a:spAutoFit/>
          </a:bodyPr>
          <a:lstStyle/>
          <a:p>
            <a:r>
              <a:rPr lang="en-US" sz="1200" dirty="0" smtClean="0">
                <a:solidFill>
                  <a:schemeClr val="accent4"/>
                </a:solidFill>
              </a:rPr>
              <a:t>Request Cow Info</a:t>
            </a:r>
            <a:endParaRPr lang="en-US" sz="1200" dirty="0">
              <a:solidFill>
                <a:schemeClr val="accent4"/>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8562" y="6257346"/>
            <a:ext cx="419269" cy="314452"/>
          </a:xfrm>
          <a:prstGeom prst="rect">
            <a:avLst/>
          </a:prstGeom>
        </p:spPr>
      </p:pic>
    </p:spTree>
    <p:extLst>
      <p:ext uri="{BB962C8B-B14F-4D97-AF65-F5344CB8AC3E}">
        <p14:creationId xmlns:p14="http://schemas.microsoft.com/office/powerpoint/2010/main" val="2498647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zh-CN" altLang="en-US" sz="3600" b="1" dirty="0" smtClean="0"/>
              <a:t>系统架构</a:t>
            </a:r>
            <a:endParaRPr lang="en-US" sz="3600" dirty="0"/>
          </a:p>
        </p:txBody>
      </p:sp>
      <p:sp>
        <p:nvSpPr>
          <p:cNvPr id="5" name="Content Placeholder 4"/>
          <p:cNvSpPr>
            <a:spLocks noGrp="1"/>
          </p:cNvSpPr>
          <p:nvPr>
            <p:ph idx="4294967295"/>
          </p:nvPr>
        </p:nvSpPr>
        <p:spPr>
          <a:xfrm>
            <a:off x="611560" y="1412875"/>
            <a:ext cx="7618040" cy="5445125"/>
          </a:xfrm>
        </p:spPr>
        <p:txBody>
          <a:bodyPr>
            <a:normAutofit/>
          </a:bodyPr>
          <a:lstStyle/>
          <a:p>
            <a:pPr>
              <a:buFont typeface="Wingdings" panose="05000000000000000000" pitchFamily="2" charset="2"/>
              <a:buChar char="Ø"/>
            </a:pPr>
            <a:r>
              <a:rPr lang="en-US" sz="1800" dirty="0" smtClean="0"/>
              <a:t>A</a:t>
            </a:r>
            <a:r>
              <a:rPr lang="en-US" altLang="zh-CN" sz="1800" dirty="0" smtClean="0"/>
              <a:t>fifarm5.2</a:t>
            </a:r>
            <a:r>
              <a:rPr lang="zh-CN" altLang="en-US" sz="1800" dirty="0" smtClean="0"/>
              <a:t>和实时处理系统是如何一起工作的：</a:t>
            </a:r>
            <a:endParaRPr lang="en-US" sz="1800" dirty="0" smtClean="0"/>
          </a:p>
          <a:p>
            <a:pPr lvl="1">
              <a:buFont typeface="Wingdings" panose="05000000000000000000" pitchFamily="2" charset="2"/>
              <a:buChar char="Ø"/>
            </a:pPr>
            <a:r>
              <a:rPr lang="en-US" sz="1800" dirty="0" smtClean="0"/>
              <a:t>MMSQ</a:t>
            </a:r>
            <a:r>
              <a:rPr lang="en-US" altLang="zh-CN" sz="1800" dirty="0" smtClean="0"/>
              <a:t>-</a:t>
            </a:r>
            <a:r>
              <a:rPr lang="zh-CN" altLang="en-US" sz="1800" dirty="0" smtClean="0"/>
              <a:t>微软技术负责通讯</a:t>
            </a:r>
            <a:r>
              <a:rPr lang="en-US" altLang="zh-CN" sz="1800" dirty="0" smtClean="0"/>
              <a:t>&amp;</a:t>
            </a:r>
            <a:r>
              <a:rPr lang="zh-CN" altLang="en-US" sz="1800" dirty="0" smtClean="0"/>
              <a:t>自动同步</a:t>
            </a:r>
            <a:r>
              <a:rPr lang="en-US" altLang="zh-CN" sz="1800" dirty="0" err="1" smtClean="0"/>
              <a:t>Afifarm</a:t>
            </a:r>
            <a:r>
              <a:rPr lang="zh-CN" altLang="en-US" sz="1800" dirty="0" smtClean="0"/>
              <a:t>和实时处理系统的数据</a:t>
            </a:r>
            <a:endParaRPr lang="en-US" sz="1800" dirty="0" smtClean="0"/>
          </a:p>
          <a:p>
            <a:pPr lvl="1">
              <a:buFont typeface="Wingdings" panose="05000000000000000000" pitchFamily="2" charset="2"/>
              <a:buChar char="Ø"/>
            </a:pPr>
            <a:r>
              <a:rPr lang="en-US" sz="1800" dirty="0" smtClean="0"/>
              <a:t>MSMQ</a:t>
            </a:r>
            <a:r>
              <a:rPr lang="zh-CN" altLang="en-US" sz="1800" dirty="0" smtClean="0"/>
              <a:t>将执行信息传递，他允许在不同的服务上运行应用程序</a:t>
            </a:r>
            <a:r>
              <a:rPr lang="en-US" altLang="zh-CN" sz="1800" dirty="0" smtClean="0"/>
              <a:t>/</a:t>
            </a:r>
            <a:r>
              <a:rPr lang="zh-CN" altLang="en-US" sz="1800" dirty="0" smtClean="0"/>
              <a:t>保护进程及安全通讯</a:t>
            </a:r>
            <a:endParaRPr lang="en-US" sz="1800" dirty="0" smtClean="0"/>
          </a:p>
          <a:p>
            <a:endParaRPr lang="en-US" sz="1800" dirty="0"/>
          </a:p>
          <a:p>
            <a:pPr marL="0" indent="0">
              <a:buNone/>
            </a:pPr>
            <a:endParaRPr lang="en-US" sz="2400" dirty="0"/>
          </a:p>
        </p:txBody>
      </p:sp>
      <p:sp>
        <p:nvSpPr>
          <p:cNvPr id="18" name="Subtitle 5"/>
          <p:cNvSpPr>
            <a:spLocks noGrp="1"/>
          </p:cNvSpPr>
          <p:nvPr>
            <p:ph type="subTitle" idx="4294967295"/>
          </p:nvPr>
        </p:nvSpPr>
        <p:spPr>
          <a:xfrm>
            <a:off x="0" y="908050"/>
            <a:ext cx="8137525" cy="433388"/>
          </a:xfrm>
        </p:spPr>
        <p:txBody>
          <a:bodyPr>
            <a:noAutofit/>
          </a:bodyPr>
          <a:lstStyle/>
          <a:p>
            <a:r>
              <a:rPr lang="zh-CN" altLang="en-US" sz="2800" b="1" dirty="0" smtClean="0"/>
              <a:t>系统概述</a:t>
            </a:r>
            <a:endParaRPr lang="en-US" sz="2800" b="1" dirty="0"/>
          </a:p>
        </p:txBody>
      </p:sp>
      <p:grpSp>
        <p:nvGrpSpPr>
          <p:cNvPr id="9" name="Group 8"/>
          <p:cNvGrpSpPr/>
          <p:nvPr/>
        </p:nvGrpSpPr>
        <p:grpSpPr>
          <a:xfrm>
            <a:off x="1568627" y="3429000"/>
            <a:ext cx="6660973" cy="2610483"/>
            <a:chOff x="935363" y="4079637"/>
            <a:chExt cx="6660973" cy="2610483"/>
          </a:xfrm>
        </p:grpSpPr>
        <p:grpSp>
          <p:nvGrpSpPr>
            <p:cNvPr id="7" name="Group 6"/>
            <p:cNvGrpSpPr/>
            <p:nvPr/>
          </p:nvGrpSpPr>
          <p:grpSpPr>
            <a:xfrm>
              <a:off x="935363" y="4079637"/>
              <a:ext cx="6660973" cy="2610483"/>
              <a:chOff x="935363" y="4079637"/>
              <a:chExt cx="6660973" cy="2610483"/>
            </a:xfrm>
          </p:grpSpPr>
          <p:grpSp>
            <p:nvGrpSpPr>
              <p:cNvPr id="2" name="Group 1"/>
              <p:cNvGrpSpPr/>
              <p:nvPr/>
            </p:nvGrpSpPr>
            <p:grpSpPr>
              <a:xfrm>
                <a:off x="1979712" y="4963760"/>
                <a:ext cx="4929526" cy="957206"/>
                <a:chOff x="1979712" y="4670685"/>
                <a:chExt cx="4929526" cy="957206"/>
              </a:xfrm>
            </p:grpSpPr>
            <p:sp>
              <p:nvSpPr>
                <p:cNvPr id="10" name="Right Arrow 9"/>
                <p:cNvSpPr/>
                <p:nvPr/>
              </p:nvSpPr>
              <p:spPr>
                <a:xfrm>
                  <a:off x="3668308" y="5483875"/>
                  <a:ext cx="129614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eft Arrow 10"/>
                <p:cNvSpPr/>
                <p:nvPr/>
              </p:nvSpPr>
              <p:spPr>
                <a:xfrm>
                  <a:off x="3635896" y="4765536"/>
                  <a:ext cx="1296144"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979712" y="4670685"/>
                  <a:ext cx="1440160" cy="646331"/>
                </a:xfrm>
                <a:prstGeom prst="rect">
                  <a:avLst/>
                </a:prstGeom>
                <a:noFill/>
              </p:spPr>
              <p:txBody>
                <a:bodyPr wrap="square" rtlCol="0">
                  <a:spAutoFit/>
                </a:bodyPr>
                <a:lstStyle/>
                <a:p>
                  <a:pPr algn="ctr"/>
                  <a:r>
                    <a:rPr lang="en-US" dirty="0" smtClean="0">
                      <a:solidFill>
                        <a:schemeClr val="bg1"/>
                      </a:solidFill>
                    </a:rPr>
                    <a:t>Animal management</a:t>
                  </a:r>
                  <a:endParaRPr lang="en-US" dirty="0">
                    <a:solidFill>
                      <a:schemeClr val="bg1"/>
                    </a:solidFill>
                  </a:endParaRPr>
                </a:p>
              </p:txBody>
            </p:sp>
            <p:sp>
              <p:nvSpPr>
                <p:cNvPr id="15" name="TextBox 14"/>
                <p:cNvSpPr txBox="1"/>
                <p:nvPr/>
              </p:nvSpPr>
              <p:spPr>
                <a:xfrm>
                  <a:off x="5385120" y="4733060"/>
                  <a:ext cx="1524118" cy="646331"/>
                </a:xfrm>
                <a:prstGeom prst="rect">
                  <a:avLst/>
                </a:prstGeom>
                <a:noFill/>
              </p:spPr>
              <p:txBody>
                <a:bodyPr wrap="square" rtlCol="0">
                  <a:spAutoFit/>
                </a:bodyPr>
                <a:lstStyle/>
                <a:p>
                  <a:pPr algn="ctr"/>
                  <a:r>
                    <a:rPr lang="en-US" dirty="0" smtClean="0">
                      <a:solidFill>
                        <a:schemeClr val="bg1"/>
                      </a:solidFill>
                    </a:rPr>
                    <a:t>Real Time management</a:t>
                  </a:r>
                  <a:endParaRPr lang="en-US" dirty="0">
                    <a:solidFill>
                      <a:schemeClr val="bg1"/>
                    </a:solidFill>
                  </a:endParaRPr>
                </a:p>
              </p:txBody>
            </p:sp>
          </p:gr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9409" y="4169838"/>
                <a:ext cx="824399" cy="8243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363" y="4079637"/>
                <a:ext cx="2592521" cy="2592521"/>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5853" y="4079637"/>
                <a:ext cx="2610483" cy="2610483"/>
              </a:xfrm>
              <a:prstGeom prst="rect">
                <a:avLst/>
              </a:prstGeom>
            </p:spPr>
          </p:pic>
        </p:grpSp>
        <p:sp>
          <p:nvSpPr>
            <p:cNvPr id="14" name="Rectangle 13"/>
            <p:cNvSpPr/>
            <p:nvPr/>
          </p:nvSpPr>
          <p:spPr>
            <a:xfrm>
              <a:off x="5724128" y="4923225"/>
              <a:ext cx="1185110" cy="105752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sz="1400" dirty="0" smtClean="0"/>
                <a:t>Real time</a:t>
              </a:r>
            </a:p>
            <a:p>
              <a:pPr algn="ctr"/>
              <a:r>
                <a:rPr lang="en-US" sz="1400" dirty="0" smtClean="0"/>
                <a:t>management</a:t>
              </a:r>
              <a:endParaRPr lang="he-IL" sz="1400" dirty="0"/>
            </a:p>
          </p:txBody>
        </p:sp>
        <p:sp>
          <p:nvSpPr>
            <p:cNvPr id="17" name="Rectangle 16"/>
            <p:cNvSpPr/>
            <p:nvPr/>
          </p:nvSpPr>
          <p:spPr>
            <a:xfrm>
              <a:off x="1650332" y="4857148"/>
              <a:ext cx="1169402" cy="113859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sz="1400" dirty="0" smtClean="0"/>
                <a:t>Animal management</a:t>
              </a:r>
              <a:endParaRPr lang="he-IL" sz="1400" dirty="0"/>
            </a:p>
          </p:txBody>
        </p:sp>
      </p:grpSp>
    </p:spTree>
    <p:extLst>
      <p:ext uri="{BB962C8B-B14F-4D97-AF65-F5344CB8AC3E}">
        <p14:creationId xmlns:p14="http://schemas.microsoft.com/office/powerpoint/2010/main" val="1246492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zh-CN" altLang="en-US" sz="3600" b="1" dirty="0" smtClean="0"/>
              <a:t>介绍</a:t>
            </a:r>
            <a:endParaRPr lang="en-US" sz="2800" dirty="0"/>
          </a:p>
        </p:txBody>
      </p:sp>
      <p:sp>
        <p:nvSpPr>
          <p:cNvPr id="5" name="Content Placeholder 4"/>
          <p:cNvSpPr>
            <a:spLocks noGrp="1"/>
          </p:cNvSpPr>
          <p:nvPr>
            <p:ph idx="4294967295"/>
          </p:nvPr>
        </p:nvSpPr>
        <p:spPr>
          <a:xfrm>
            <a:off x="0" y="1600200"/>
            <a:ext cx="8362950" cy="5068888"/>
          </a:xfrm>
        </p:spPr>
        <p:txBody>
          <a:bodyPr>
            <a:normAutofit/>
          </a:bodyPr>
          <a:lstStyle/>
          <a:p>
            <a:pPr>
              <a:buFont typeface="Wingdings" panose="05000000000000000000" pitchFamily="2" charset="2"/>
              <a:buChar char="Ø"/>
            </a:pPr>
            <a:r>
              <a:rPr lang="en-US" sz="2400" dirty="0" smtClean="0"/>
              <a:t>Real Time services</a:t>
            </a:r>
            <a:r>
              <a:rPr lang="zh-CN" altLang="en-US" sz="2400" dirty="0" smtClean="0"/>
              <a:t>实时处理服务</a:t>
            </a:r>
            <a:endParaRPr lang="en-US" sz="2400" dirty="0" smtClean="0"/>
          </a:p>
          <a:p>
            <a:pPr lvl="1">
              <a:buFont typeface="Wingdings" panose="05000000000000000000" pitchFamily="2" charset="2"/>
              <a:buChar char="Ø"/>
            </a:pPr>
            <a:r>
              <a:rPr lang="zh-CN" altLang="en-US" sz="2000" dirty="0" smtClean="0"/>
              <a:t>实时处理服务被分开，当其中一个发生故障时不会影响到其他</a:t>
            </a:r>
            <a:endParaRPr lang="en-US" altLang="zh-CN" sz="2000" dirty="0" smtClean="0"/>
          </a:p>
          <a:p>
            <a:pPr lvl="1">
              <a:buFont typeface="Wingdings" panose="05000000000000000000" pitchFamily="2" charset="2"/>
              <a:buChar char="Ø"/>
            </a:pPr>
            <a:r>
              <a:rPr lang="zh-CN" altLang="en-US" sz="2000" dirty="0" smtClean="0"/>
              <a:t>服务器</a:t>
            </a:r>
            <a:r>
              <a:rPr lang="en-US" altLang="zh-CN" sz="2000" dirty="0" smtClean="0"/>
              <a:t>/</a:t>
            </a:r>
            <a:r>
              <a:rPr lang="zh-CN" altLang="en-US" sz="2000" dirty="0" smtClean="0"/>
              <a:t>控制机</a:t>
            </a:r>
            <a:endParaRPr lang="en-US" sz="2000" dirty="0"/>
          </a:p>
          <a:p>
            <a:endParaRPr lang="en-US" sz="2400" dirty="0"/>
          </a:p>
        </p:txBody>
      </p:sp>
      <p:sp>
        <p:nvSpPr>
          <p:cNvPr id="6" name="Subtitle 5"/>
          <p:cNvSpPr>
            <a:spLocks noGrp="1"/>
          </p:cNvSpPr>
          <p:nvPr>
            <p:ph type="subTitle" idx="4294967295"/>
          </p:nvPr>
        </p:nvSpPr>
        <p:spPr>
          <a:xfrm>
            <a:off x="0" y="908050"/>
            <a:ext cx="8137525" cy="433388"/>
          </a:xfrm>
        </p:spPr>
        <p:txBody>
          <a:bodyPr>
            <a:noAutofit/>
          </a:bodyPr>
          <a:lstStyle/>
          <a:p>
            <a:r>
              <a:rPr lang="zh-CN" altLang="en-US" sz="2800" b="1" dirty="0" smtClean="0"/>
              <a:t>系统概述</a:t>
            </a:r>
            <a:r>
              <a:rPr lang="en-US" sz="2800" b="1" dirty="0" smtClean="0"/>
              <a:t> </a:t>
            </a:r>
            <a:endParaRPr lang="en-US" sz="2800" b="1" dirty="0"/>
          </a:p>
        </p:txBody>
      </p:sp>
      <p:cxnSp>
        <p:nvCxnSpPr>
          <p:cNvPr id="7" name="Straight Arrow Connector 6"/>
          <p:cNvCxnSpPr/>
          <p:nvPr/>
        </p:nvCxnSpPr>
        <p:spPr>
          <a:xfrm flipV="1">
            <a:off x="492663" y="4143648"/>
            <a:ext cx="648580" cy="5616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a:stretch>
            <a:fillRect/>
          </a:stretch>
        </p:blipFill>
        <p:spPr>
          <a:xfrm>
            <a:off x="1144691" y="3140968"/>
            <a:ext cx="3370143" cy="2998717"/>
          </a:xfrm>
          <a:prstGeom prst="rect">
            <a:avLst/>
          </a:prstGeom>
        </p:spPr>
      </p:pic>
      <p:pic>
        <p:nvPicPr>
          <p:cNvPr id="8" name="图片 7"/>
          <p:cNvPicPr>
            <a:picLocks noChangeAspect="1"/>
          </p:cNvPicPr>
          <p:nvPr/>
        </p:nvPicPr>
        <p:blipFill>
          <a:blip r:embed="rId4"/>
          <a:stretch>
            <a:fillRect/>
          </a:stretch>
        </p:blipFill>
        <p:spPr>
          <a:xfrm>
            <a:off x="4535426" y="3140967"/>
            <a:ext cx="4324131" cy="2998717"/>
          </a:xfrm>
          <a:prstGeom prst="rect">
            <a:avLst/>
          </a:prstGeom>
        </p:spPr>
      </p:pic>
    </p:spTree>
    <p:extLst>
      <p:ext uri="{BB962C8B-B14F-4D97-AF65-F5344CB8AC3E}">
        <p14:creationId xmlns:p14="http://schemas.microsoft.com/office/powerpoint/2010/main" val="2463513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zh-CN" altLang="en-US" sz="3600" b="1" dirty="0" smtClean="0"/>
              <a:t>介绍</a:t>
            </a:r>
            <a:endParaRPr lang="en-US" sz="2800" dirty="0"/>
          </a:p>
        </p:txBody>
      </p:sp>
      <p:sp>
        <p:nvSpPr>
          <p:cNvPr id="5" name="Content Placeholder 4"/>
          <p:cNvSpPr>
            <a:spLocks noGrp="1"/>
          </p:cNvSpPr>
          <p:nvPr>
            <p:ph idx="4294967295"/>
          </p:nvPr>
        </p:nvSpPr>
        <p:spPr>
          <a:xfrm>
            <a:off x="1069703" y="1341438"/>
            <a:ext cx="7463358" cy="5068888"/>
          </a:xfrm>
        </p:spPr>
        <p:txBody>
          <a:bodyPr>
            <a:normAutofit lnSpcReduction="10000"/>
          </a:bodyPr>
          <a:lstStyle/>
          <a:p>
            <a:pPr>
              <a:buFont typeface="Wingdings" panose="05000000000000000000" pitchFamily="2" charset="2"/>
              <a:buChar char="Ø"/>
            </a:pPr>
            <a:r>
              <a:rPr lang="en-US" sz="2400" dirty="0" smtClean="0"/>
              <a:t>Real Time services:</a:t>
            </a:r>
            <a:r>
              <a:rPr lang="zh-CN" altLang="en-US" sz="2400" dirty="0" smtClean="0"/>
              <a:t>实时处理服务</a:t>
            </a:r>
            <a:endParaRPr lang="en-US" sz="2400" dirty="0" smtClean="0"/>
          </a:p>
          <a:p>
            <a:pPr lvl="1">
              <a:buFont typeface="Wingdings" panose="05000000000000000000" pitchFamily="2" charset="2"/>
              <a:buChar char="Ø"/>
            </a:pPr>
            <a:r>
              <a:rPr lang="en-US" sz="2000" dirty="0" smtClean="0"/>
              <a:t>Farm server</a:t>
            </a:r>
            <a:r>
              <a:rPr lang="zh-CN" altLang="en-US" sz="2000" dirty="0" smtClean="0"/>
              <a:t>牧场服务器</a:t>
            </a:r>
            <a:endParaRPr lang="en-US" sz="2000" dirty="0" smtClean="0"/>
          </a:p>
          <a:p>
            <a:pPr lvl="1">
              <a:buFont typeface="Wingdings" panose="05000000000000000000" pitchFamily="2" charset="2"/>
              <a:buChar char="Ø"/>
            </a:pPr>
            <a:r>
              <a:rPr lang="en-US" sz="2000" dirty="0" smtClean="0"/>
              <a:t>Afimilk Host </a:t>
            </a:r>
            <a:r>
              <a:rPr lang="en-US" sz="2000" dirty="0" err="1" smtClean="0"/>
              <a:t>manager.A</a:t>
            </a:r>
            <a:r>
              <a:rPr lang="en-US" altLang="zh-CN" sz="2000" dirty="0" err="1" smtClean="0"/>
              <a:t>fimilk</a:t>
            </a:r>
            <a:r>
              <a:rPr lang="zh-CN" altLang="en-US" sz="2000" dirty="0" smtClean="0"/>
              <a:t>服务器</a:t>
            </a:r>
            <a:endParaRPr lang="en-US" sz="2000" dirty="0" smtClean="0"/>
          </a:p>
          <a:p>
            <a:pPr lvl="1">
              <a:buFont typeface="Wingdings" panose="05000000000000000000" pitchFamily="2" charset="2"/>
              <a:buChar char="Ø"/>
            </a:pPr>
            <a:r>
              <a:rPr lang="en-US" sz="2000" dirty="0" smtClean="0"/>
              <a:t>Afimilk RTM Host </a:t>
            </a:r>
            <a:r>
              <a:rPr lang="en-US" sz="2000" dirty="0" err="1" smtClean="0"/>
              <a:t>manger.A</a:t>
            </a:r>
            <a:r>
              <a:rPr lang="en-US" altLang="zh-CN" sz="2000" dirty="0" err="1" smtClean="0"/>
              <a:t>fimilk</a:t>
            </a:r>
            <a:r>
              <a:rPr lang="en-US" altLang="zh-CN" sz="2000" dirty="0" smtClean="0"/>
              <a:t> RTM </a:t>
            </a:r>
            <a:r>
              <a:rPr lang="zh-CN" altLang="en-US" sz="2000" dirty="0" smtClean="0"/>
              <a:t>主机</a:t>
            </a:r>
            <a:endParaRPr lang="en-US" sz="2000" dirty="0" smtClean="0"/>
          </a:p>
          <a:p>
            <a:pPr lvl="1">
              <a:buFont typeface="Wingdings" panose="05000000000000000000" pitchFamily="2" charset="2"/>
              <a:buChar char="Ø"/>
            </a:pPr>
            <a:r>
              <a:rPr lang="en-US" sz="2000" dirty="0" smtClean="0"/>
              <a:t>Afimilk RTM </a:t>
            </a:r>
            <a:r>
              <a:rPr lang="en-US" sz="2000" dirty="0" err="1" smtClean="0"/>
              <a:t>server.A</a:t>
            </a:r>
            <a:r>
              <a:rPr lang="en-US" altLang="zh-CN" sz="2000" dirty="0" err="1" smtClean="0"/>
              <a:t>fimilk</a:t>
            </a:r>
            <a:r>
              <a:rPr lang="en-US" altLang="zh-CN" sz="2000" dirty="0" smtClean="0"/>
              <a:t> RTM</a:t>
            </a:r>
            <a:r>
              <a:rPr lang="zh-CN" altLang="en-US" sz="2000" dirty="0" smtClean="0"/>
              <a:t>服务器</a:t>
            </a:r>
            <a:endParaRPr lang="en-US" sz="2000" dirty="0" smtClean="0"/>
          </a:p>
          <a:p>
            <a:pPr lvl="1">
              <a:buFont typeface="Wingdings" panose="05000000000000000000" pitchFamily="2" charset="2"/>
              <a:buChar char="Ø"/>
            </a:pPr>
            <a:r>
              <a:rPr lang="en-US" sz="2000" dirty="0" smtClean="0"/>
              <a:t>Afimilk Real Time client: Every site is built on one of these </a:t>
            </a:r>
            <a:r>
              <a:rPr lang="en-US" sz="2000" dirty="0" err="1" smtClean="0"/>
              <a:t>services:A</a:t>
            </a:r>
            <a:r>
              <a:rPr lang="en-US" altLang="zh-CN" sz="2000" dirty="0" err="1" smtClean="0"/>
              <a:t>fimilk</a:t>
            </a:r>
            <a:r>
              <a:rPr lang="zh-CN" altLang="en-US" sz="2000" dirty="0" smtClean="0"/>
              <a:t>实时处理客户端：每个站台位都建立在这些服务上</a:t>
            </a:r>
            <a:endParaRPr lang="en-US" sz="2000" dirty="0" smtClean="0"/>
          </a:p>
          <a:p>
            <a:pPr marL="457200" lvl="1" indent="0">
              <a:buNone/>
            </a:pPr>
            <a:r>
              <a:rPr lang="zh-CN" altLang="en-US" sz="2000" b="1" dirty="0" smtClean="0"/>
              <a:t>例如：奶厅的每个</a:t>
            </a:r>
            <a:r>
              <a:rPr lang="zh-CN" altLang="en-US" sz="2000" b="1" dirty="0"/>
              <a:t>站台</a:t>
            </a:r>
            <a:r>
              <a:rPr lang="zh-CN" altLang="en-US" sz="2000" b="1" dirty="0" smtClean="0"/>
              <a:t>都有属于自己的服务</a:t>
            </a:r>
            <a:endParaRPr lang="en-US" sz="2000" b="1" dirty="0" smtClean="0"/>
          </a:p>
          <a:p>
            <a:pPr marL="457200" lvl="1" indent="0">
              <a:buNone/>
            </a:pPr>
            <a:r>
              <a:rPr lang="en-US" sz="2000" b="1" dirty="0" smtClean="0"/>
              <a:t>Afimilk Real time Client (controller parlor)A</a:t>
            </a:r>
            <a:r>
              <a:rPr lang="en-US" altLang="zh-CN" sz="2000" b="1" dirty="0" smtClean="0"/>
              <a:t>fimilk</a:t>
            </a:r>
            <a:r>
              <a:rPr lang="zh-CN" altLang="en-US" sz="2000" b="1" dirty="0" smtClean="0"/>
              <a:t>实时处理客户端</a:t>
            </a:r>
            <a:endParaRPr lang="en-US" sz="2000" b="1" dirty="0"/>
          </a:p>
          <a:p>
            <a:pPr>
              <a:buFont typeface="Wingdings" panose="05000000000000000000" pitchFamily="2" charset="2"/>
              <a:buChar char="Ø"/>
            </a:pPr>
            <a:r>
              <a:rPr lang="zh-CN" altLang="en-US" sz="2400" dirty="0" smtClean="0"/>
              <a:t>处理进程将在后台运行</a:t>
            </a:r>
            <a:endParaRPr lang="en-US" sz="2400" dirty="0" smtClean="0"/>
          </a:p>
          <a:p>
            <a:pPr>
              <a:buFont typeface="Wingdings" panose="05000000000000000000" pitchFamily="2" charset="2"/>
              <a:buChar char="Ø"/>
            </a:pPr>
            <a:r>
              <a:rPr lang="en-US" sz="2000" dirty="0" smtClean="0"/>
              <a:t>AfiFarm.exe</a:t>
            </a:r>
          </a:p>
          <a:p>
            <a:pPr lvl="1">
              <a:buFont typeface="Wingdings" panose="05000000000000000000" pitchFamily="2" charset="2"/>
              <a:buChar char="Ø"/>
            </a:pPr>
            <a:r>
              <a:rPr lang="zh-CN" altLang="en-US" sz="2000" dirty="0" smtClean="0"/>
              <a:t>牧场主机（确保</a:t>
            </a:r>
            <a:r>
              <a:rPr lang="en-US" altLang="zh-CN" sz="2000" dirty="0" err="1" smtClean="0"/>
              <a:t>afifarm</a:t>
            </a:r>
            <a:r>
              <a:rPr lang="zh-CN" altLang="en-US" sz="2000" dirty="0" smtClean="0"/>
              <a:t>一直开启）</a:t>
            </a:r>
            <a:endParaRPr lang="en-US" sz="2000" dirty="0" smtClean="0"/>
          </a:p>
          <a:p>
            <a:pPr lvl="1">
              <a:buFont typeface="Wingdings" panose="05000000000000000000" pitchFamily="2" charset="2"/>
              <a:buChar char="Ø"/>
            </a:pPr>
            <a:r>
              <a:rPr lang="en-US" sz="2000" dirty="0" smtClean="0"/>
              <a:t>Farm Server.exe</a:t>
            </a:r>
          </a:p>
          <a:p>
            <a:pPr lvl="1">
              <a:buFont typeface="Wingdings" panose="05000000000000000000" pitchFamily="2" charset="2"/>
              <a:buChar char="Ø"/>
            </a:pPr>
            <a:endParaRPr lang="en-US" sz="2000" dirty="0" smtClean="0"/>
          </a:p>
          <a:p>
            <a:endParaRPr lang="en-US" sz="2400" dirty="0"/>
          </a:p>
        </p:txBody>
      </p:sp>
      <p:sp>
        <p:nvSpPr>
          <p:cNvPr id="6" name="Subtitle 5"/>
          <p:cNvSpPr>
            <a:spLocks noGrp="1"/>
          </p:cNvSpPr>
          <p:nvPr>
            <p:ph type="subTitle" idx="4294967295"/>
          </p:nvPr>
        </p:nvSpPr>
        <p:spPr>
          <a:xfrm>
            <a:off x="0" y="908050"/>
            <a:ext cx="8137525" cy="433388"/>
          </a:xfrm>
        </p:spPr>
        <p:txBody>
          <a:bodyPr>
            <a:noAutofit/>
          </a:bodyPr>
          <a:lstStyle/>
          <a:p>
            <a:r>
              <a:rPr lang="zh-CN" altLang="en-US" sz="2800" b="1" dirty="0" smtClean="0"/>
              <a:t>系统概述</a:t>
            </a:r>
            <a:endParaRPr lang="en-US" sz="2800" b="1" dirty="0"/>
          </a:p>
        </p:txBody>
      </p:sp>
    </p:spTree>
    <p:extLst>
      <p:ext uri="{BB962C8B-B14F-4D97-AF65-F5344CB8AC3E}">
        <p14:creationId xmlns:p14="http://schemas.microsoft.com/office/powerpoint/2010/main" val="3468430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 calcmode="lin" valueType="num">
                                      <p:cBhvr additive="base">
                                        <p:cTn id="4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
                                            <p:txEl>
                                              <p:pRg st="10" end="10"/>
                                            </p:txEl>
                                          </p:spTgt>
                                        </p:tgtEl>
                                        <p:attrNameLst>
                                          <p:attrName>style.visibility</p:attrName>
                                        </p:attrNameLst>
                                      </p:cBhvr>
                                      <p:to>
                                        <p:strVal val="visible"/>
                                      </p:to>
                                    </p:set>
                                    <p:anim calcmode="lin" valueType="num">
                                      <p:cBhvr additive="base">
                                        <p:cTn id="5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anim calcmode="lin" valueType="num">
                                      <p:cBhvr additive="base">
                                        <p:cTn id="5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zh-CN" altLang="en-US" sz="3600" b="1" dirty="0" smtClean="0"/>
              <a:t>安装前的准备</a:t>
            </a:r>
            <a:endParaRPr lang="en-US" sz="3600" dirty="0"/>
          </a:p>
        </p:txBody>
      </p:sp>
      <p:sp>
        <p:nvSpPr>
          <p:cNvPr id="5" name="Content Placeholder 4"/>
          <p:cNvSpPr>
            <a:spLocks noGrp="1"/>
          </p:cNvSpPr>
          <p:nvPr>
            <p:ph idx="4294967295"/>
          </p:nvPr>
        </p:nvSpPr>
        <p:spPr>
          <a:xfrm>
            <a:off x="827584" y="1484313"/>
            <a:ext cx="7402016" cy="5040312"/>
          </a:xfrm>
        </p:spPr>
        <p:txBody>
          <a:bodyPr>
            <a:noAutofit/>
          </a:bodyPr>
          <a:lstStyle/>
          <a:p>
            <a:pPr>
              <a:buFont typeface="Wingdings" panose="05000000000000000000" pitchFamily="2" charset="2"/>
              <a:buChar char="Ø"/>
            </a:pPr>
            <a:endParaRPr lang="en-US" sz="2400" dirty="0" smtClean="0"/>
          </a:p>
          <a:p>
            <a:pPr lvl="1">
              <a:buFont typeface="Wingdings" panose="05000000000000000000" pitchFamily="2" charset="2"/>
              <a:buChar char="Ø"/>
            </a:pPr>
            <a:r>
              <a:rPr lang="zh-CN" altLang="en-US" sz="2400" dirty="0" smtClean="0"/>
              <a:t>奶厅：鱼骨</a:t>
            </a:r>
            <a:r>
              <a:rPr lang="en-US" altLang="zh-CN" sz="2400" dirty="0" smtClean="0"/>
              <a:t>/</a:t>
            </a:r>
            <a:r>
              <a:rPr lang="zh-CN" altLang="en-US" sz="2400" dirty="0" smtClean="0"/>
              <a:t>并列（入口</a:t>
            </a:r>
            <a:r>
              <a:rPr lang="en-US" altLang="zh-CN" sz="2400" dirty="0" smtClean="0"/>
              <a:t>&amp;</a:t>
            </a:r>
            <a:r>
              <a:rPr lang="zh-CN" altLang="en-US" sz="2400" dirty="0" smtClean="0"/>
              <a:t>在位识别）</a:t>
            </a:r>
            <a:endParaRPr lang="en-US" sz="2400" dirty="0" smtClean="0"/>
          </a:p>
          <a:p>
            <a:pPr lvl="1">
              <a:buFont typeface="Wingdings" panose="05000000000000000000" pitchFamily="2" charset="2"/>
              <a:buChar char="Ø"/>
            </a:pPr>
            <a:endParaRPr lang="en-US" sz="2400" dirty="0" smtClean="0"/>
          </a:p>
          <a:p>
            <a:pPr lvl="1">
              <a:buFont typeface="Wingdings" panose="05000000000000000000" pitchFamily="2" charset="2"/>
              <a:buChar char="Ø"/>
            </a:pPr>
            <a:r>
              <a:rPr lang="zh-CN" altLang="en-US" sz="2400" dirty="0" smtClean="0"/>
              <a:t>奶厅：转盘</a:t>
            </a:r>
            <a:r>
              <a:rPr lang="en-US" altLang="zh-CN" sz="2400" dirty="0" smtClean="0"/>
              <a:t>&amp;</a:t>
            </a:r>
            <a:r>
              <a:rPr lang="zh-CN" altLang="en-US" sz="2400" dirty="0" smtClean="0"/>
              <a:t>旋转式</a:t>
            </a:r>
            <a:endParaRPr lang="en-US" sz="2400" dirty="0" smtClean="0"/>
          </a:p>
          <a:p>
            <a:pPr lvl="1">
              <a:buFont typeface="Courier New" panose="02070309020205020404" pitchFamily="49" charset="0"/>
              <a:buChar char="o"/>
            </a:pPr>
            <a:endParaRPr lang="en-US" sz="2400" dirty="0" smtClean="0"/>
          </a:p>
          <a:p>
            <a:pPr lvl="1">
              <a:buFont typeface="Wingdings" panose="05000000000000000000" pitchFamily="2" charset="2"/>
              <a:buChar char="Ø"/>
            </a:pPr>
            <a:r>
              <a:rPr lang="zh-CN" altLang="en-US" sz="2400" dirty="0" smtClean="0"/>
              <a:t>分群</a:t>
            </a:r>
            <a:r>
              <a:rPr lang="en-US" altLang="zh-CN" sz="2400" dirty="0" smtClean="0"/>
              <a:t>&amp;</a:t>
            </a:r>
            <a:r>
              <a:rPr lang="zh-CN" altLang="en-US" sz="2400" dirty="0" smtClean="0"/>
              <a:t>称重</a:t>
            </a:r>
            <a:endParaRPr lang="en-US" sz="2400" dirty="0" smtClean="0"/>
          </a:p>
          <a:p>
            <a:pPr lvl="1">
              <a:buFont typeface="Courier New" panose="02070309020205020404" pitchFamily="49" charset="0"/>
              <a:buChar char="o"/>
            </a:pPr>
            <a:endParaRPr lang="en-US" sz="2400" dirty="0" smtClean="0"/>
          </a:p>
          <a:p>
            <a:pPr lvl="1">
              <a:buFont typeface="Wingdings" panose="05000000000000000000" pitchFamily="2" charset="2"/>
              <a:buChar char="Ø"/>
            </a:pPr>
            <a:r>
              <a:rPr lang="zh-CN" altLang="en-US" sz="2400" dirty="0" smtClean="0">
                <a:solidFill>
                  <a:srgbClr val="FF0000"/>
                </a:solidFill>
              </a:rPr>
              <a:t>饲喂站（站外</a:t>
            </a:r>
            <a:r>
              <a:rPr lang="en-US" altLang="zh-CN" sz="2400" dirty="0" smtClean="0">
                <a:solidFill>
                  <a:srgbClr val="FF0000"/>
                </a:solidFill>
              </a:rPr>
              <a:t>&amp;</a:t>
            </a:r>
            <a:r>
              <a:rPr lang="zh-CN" altLang="en-US" sz="2400" dirty="0" smtClean="0">
                <a:solidFill>
                  <a:srgbClr val="FF0000"/>
                </a:solidFill>
              </a:rPr>
              <a:t>站内饲喂）</a:t>
            </a:r>
            <a:endParaRPr lang="en-US" sz="2400" dirty="0" smtClean="0">
              <a:solidFill>
                <a:srgbClr val="FF0000"/>
              </a:solidFill>
            </a:endParaRPr>
          </a:p>
          <a:p>
            <a:pPr lvl="1">
              <a:buFont typeface="Courier New" panose="02070309020205020404" pitchFamily="49" charset="0"/>
              <a:buChar char="o"/>
            </a:pPr>
            <a:endParaRPr lang="en-US" sz="2400" dirty="0" smtClean="0"/>
          </a:p>
          <a:p>
            <a:pPr lvl="1">
              <a:buFont typeface="Wingdings" panose="05000000000000000000" pitchFamily="2" charset="2"/>
              <a:buChar char="Ø"/>
            </a:pPr>
            <a:r>
              <a:rPr lang="en-US" sz="2400" dirty="0" err="1" smtClean="0"/>
              <a:t>AfiAct</a:t>
            </a:r>
            <a:r>
              <a:rPr lang="en-US" sz="2400" dirty="0" smtClean="0"/>
              <a:t> II</a:t>
            </a:r>
            <a:r>
              <a:rPr lang="zh-CN" altLang="en-US" sz="2400" dirty="0" smtClean="0"/>
              <a:t>发情监测：一代发情，二代发情</a:t>
            </a:r>
            <a:endParaRPr lang="en-US" sz="2400" dirty="0" smtClean="0"/>
          </a:p>
          <a:p>
            <a:pPr>
              <a:buFont typeface="Courier New" panose="02070309020205020404" pitchFamily="49" charset="0"/>
              <a:buChar char="o"/>
            </a:pPr>
            <a:endParaRPr lang="en-US" sz="2400" dirty="0" smtClean="0"/>
          </a:p>
          <a:p>
            <a:pPr>
              <a:buFont typeface="Courier New" panose="02070309020205020404" pitchFamily="49" charset="0"/>
              <a:buChar char="o"/>
            </a:pPr>
            <a:endParaRPr lang="en-US" sz="2400" dirty="0" smtClean="0"/>
          </a:p>
          <a:p>
            <a:endParaRPr lang="en-US" sz="3600" dirty="0" smtClean="0"/>
          </a:p>
          <a:p>
            <a:endParaRPr lang="en-US" sz="2400" dirty="0"/>
          </a:p>
          <a:p>
            <a:pPr marL="0" indent="0">
              <a:buNone/>
            </a:pPr>
            <a:endParaRPr lang="en-US" sz="2400" dirty="0"/>
          </a:p>
        </p:txBody>
      </p:sp>
      <p:sp>
        <p:nvSpPr>
          <p:cNvPr id="6" name="Subtitle 5"/>
          <p:cNvSpPr>
            <a:spLocks noGrp="1"/>
          </p:cNvSpPr>
          <p:nvPr>
            <p:ph type="subTitle" idx="4294967295"/>
          </p:nvPr>
        </p:nvSpPr>
        <p:spPr>
          <a:xfrm>
            <a:off x="846312" y="920359"/>
            <a:ext cx="8137525" cy="431800"/>
          </a:xfrm>
        </p:spPr>
        <p:txBody>
          <a:bodyPr>
            <a:noAutofit/>
          </a:bodyPr>
          <a:lstStyle/>
          <a:p>
            <a:r>
              <a:rPr lang="zh-CN" altLang="en-US" sz="2800" b="1" dirty="0" smtClean="0"/>
              <a:t>支持的站台类型</a:t>
            </a:r>
            <a:endParaRPr lang="en-US" sz="2800" b="1" dirty="0"/>
          </a:p>
        </p:txBody>
      </p:sp>
    </p:spTree>
    <p:extLst>
      <p:ext uri="{BB962C8B-B14F-4D97-AF65-F5344CB8AC3E}">
        <p14:creationId xmlns:p14="http://schemas.microsoft.com/office/powerpoint/2010/main" val="1630793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 calcmode="lin" valueType="num">
                                      <p:cBhvr additive="base">
                                        <p:cTn id="2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anim calcmode="lin" valueType="num">
                                      <p:cBhvr additive="base">
                                        <p:cTn id="3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zh-CN" altLang="en-US" sz="3600" b="1" dirty="0" smtClean="0"/>
              <a:t>安装前的准备</a:t>
            </a:r>
            <a:endParaRPr lang="en-US" sz="3600" dirty="0"/>
          </a:p>
        </p:txBody>
      </p:sp>
      <p:sp>
        <p:nvSpPr>
          <p:cNvPr id="5" name="Content Placeholder 4"/>
          <p:cNvSpPr>
            <a:spLocks noGrp="1"/>
          </p:cNvSpPr>
          <p:nvPr>
            <p:ph idx="4294967295"/>
          </p:nvPr>
        </p:nvSpPr>
        <p:spPr>
          <a:xfrm>
            <a:off x="1187624" y="1196752"/>
            <a:ext cx="6840760" cy="4896891"/>
          </a:xfrm>
        </p:spPr>
        <p:txBody>
          <a:bodyPr>
            <a:normAutofit lnSpcReduction="10000"/>
          </a:bodyPr>
          <a:lstStyle/>
          <a:p>
            <a:pPr marL="0" indent="0">
              <a:buNone/>
            </a:pPr>
            <a:endParaRPr lang="en-US" sz="2400" dirty="0" smtClean="0"/>
          </a:p>
          <a:p>
            <a:pPr>
              <a:buFont typeface="Wingdings" panose="05000000000000000000" pitchFamily="2" charset="2"/>
              <a:buChar char="Ø"/>
            </a:pPr>
            <a:r>
              <a:rPr lang="en-US" sz="2400" dirty="0" smtClean="0"/>
              <a:t>15</a:t>
            </a:r>
            <a:r>
              <a:rPr lang="zh-CN" altLang="en-US" sz="2400" dirty="0"/>
              <a:t>版</a:t>
            </a:r>
            <a:r>
              <a:rPr lang="zh-CN" altLang="en-US" sz="2400" dirty="0" smtClean="0"/>
              <a:t>的识别控制器</a:t>
            </a:r>
            <a:r>
              <a:rPr lang="en-US" altLang="zh-CN" sz="2400" dirty="0" smtClean="0"/>
              <a:t>&amp;</a:t>
            </a:r>
            <a:r>
              <a:rPr lang="zh-CN" altLang="en-US" sz="2400" dirty="0" smtClean="0"/>
              <a:t>或更高版本</a:t>
            </a:r>
            <a:endParaRPr lang="en-US" sz="2400" dirty="0" smtClean="0"/>
          </a:p>
          <a:p>
            <a:pPr>
              <a:buFont typeface="Wingdings" panose="05000000000000000000" pitchFamily="2" charset="2"/>
              <a:buChar char="Ø"/>
            </a:pPr>
            <a:endParaRPr lang="en-US" sz="2400" dirty="0" smtClean="0"/>
          </a:p>
          <a:p>
            <a:pPr>
              <a:buFont typeface="Wingdings" panose="05000000000000000000" pitchFamily="2" charset="2"/>
              <a:buChar char="Ø"/>
            </a:pPr>
            <a:r>
              <a:rPr lang="zh-CN" altLang="en-US" sz="2400" dirty="0" smtClean="0"/>
              <a:t>魔盒</a:t>
            </a:r>
            <a:endParaRPr lang="en-US" sz="2400" dirty="0" smtClean="0"/>
          </a:p>
          <a:p>
            <a:pPr>
              <a:buFont typeface="Wingdings" panose="05000000000000000000" pitchFamily="2" charset="2"/>
              <a:buChar char="Ø"/>
            </a:pPr>
            <a:endParaRPr lang="en-US" sz="2400" dirty="0"/>
          </a:p>
          <a:p>
            <a:pPr>
              <a:buFont typeface="Wingdings" panose="05000000000000000000" pitchFamily="2" charset="2"/>
              <a:buChar char="Ø"/>
            </a:pPr>
            <a:r>
              <a:rPr lang="en-US" sz="2400" dirty="0" smtClean="0"/>
              <a:t>MPC.</a:t>
            </a:r>
          </a:p>
          <a:p>
            <a:pPr>
              <a:buFont typeface="Wingdings" panose="05000000000000000000" pitchFamily="2" charset="2"/>
              <a:buChar char="Ø"/>
            </a:pPr>
            <a:endParaRPr lang="en-US" sz="2400" dirty="0" smtClean="0"/>
          </a:p>
          <a:p>
            <a:pPr>
              <a:buFont typeface="Wingdings" panose="05000000000000000000" pitchFamily="2" charset="2"/>
              <a:buChar char="Ø"/>
            </a:pPr>
            <a:r>
              <a:rPr lang="en-US" sz="2400" dirty="0" err="1" smtClean="0"/>
              <a:t>A</a:t>
            </a:r>
            <a:r>
              <a:rPr lang="en-US" altLang="zh-CN" sz="2400" dirty="0" err="1" smtClean="0"/>
              <a:t>filite</a:t>
            </a:r>
            <a:r>
              <a:rPr lang="en-US" altLang="zh-CN" sz="2400" dirty="0" smtClean="0"/>
              <a:t> </a:t>
            </a:r>
            <a:r>
              <a:rPr lang="zh-CN" altLang="en-US" sz="2400" dirty="0" smtClean="0"/>
              <a:t>固件版本</a:t>
            </a:r>
            <a:r>
              <a:rPr lang="en-US" altLang="zh-CN" sz="2400" dirty="0" smtClean="0"/>
              <a:t>19.57</a:t>
            </a:r>
            <a:r>
              <a:rPr lang="zh-CN" altLang="en-US" sz="2400" dirty="0" smtClean="0"/>
              <a:t>或更高</a:t>
            </a:r>
            <a:endParaRPr lang="en-US" sz="2400" dirty="0" smtClean="0"/>
          </a:p>
          <a:p>
            <a:pPr>
              <a:buFont typeface="Wingdings" panose="05000000000000000000" pitchFamily="2" charset="2"/>
              <a:buChar char="Ø"/>
            </a:pPr>
            <a:endParaRPr lang="en-US" sz="2400" dirty="0"/>
          </a:p>
          <a:p>
            <a:pPr>
              <a:buFont typeface="Wingdings" panose="05000000000000000000" pitchFamily="2" charset="2"/>
              <a:buChar char="Ø"/>
            </a:pPr>
            <a:r>
              <a:rPr lang="en-US" sz="2400" dirty="0" smtClean="0">
                <a:solidFill>
                  <a:srgbClr val="FF0000"/>
                </a:solidFill>
              </a:rPr>
              <a:t> </a:t>
            </a:r>
            <a:r>
              <a:rPr lang="en-US" sz="2400" dirty="0" err="1" smtClean="0">
                <a:solidFill>
                  <a:srgbClr val="FF0000"/>
                </a:solidFill>
              </a:rPr>
              <a:t>A</a:t>
            </a:r>
            <a:r>
              <a:rPr lang="en-US" altLang="zh-CN" sz="2400" dirty="0" err="1" smtClean="0">
                <a:solidFill>
                  <a:srgbClr val="FF0000"/>
                </a:solidFill>
              </a:rPr>
              <a:t>fiflo</a:t>
            </a:r>
            <a:r>
              <a:rPr lang="zh-CN" altLang="en-US" sz="2400" dirty="0">
                <a:solidFill>
                  <a:srgbClr val="FF0000"/>
                </a:solidFill>
              </a:rPr>
              <a:t>固件</a:t>
            </a:r>
            <a:r>
              <a:rPr lang="zh-CN" altLang="en-US" sz="2400" dirty="0" smtClean="0">
                <a:solidFill>
                  <a:srgbClr val="FF0000"/>
                </a:solidFill>
              </a:rPr>
              <a:t>版本</a:t>
            </a:r>
            <a:r>
              <a:rPr lang="en-US" altLang="zh-CN" sz="2400" dirty="0" smtClean="0">
                <a:solidFill>
                  <a:srgbClr val="FF0000"/>
                </a:solidFill>
              </a:rPr>
              <a:t>19.81</a:t>
            </a:r>
            <a:r>
              <a:rPr lang="zh-CN" altLang="en-US" sz="2400" dirty="0" smtClean="0">
                <a:solidFill>
                  <a:srgbClr val="FF0000"/>
                </a:solidFill>
              </a:rPr>
              <a:t>或更高</a:t>
            </a:r>
            <a:endParaRPr lang="en-US" sz="2400" dirty="0" smtClean="0">
              <a:solidFill>
                <a:srgbClr val="FF0000"/>
              </a:solidFill>
            </a:endParaRPr>
          </a:p>
          <a:p>
            <a:pPr>
              <a:buFont typeface="Wingdings" panose="05000000000000000000" pitchFamily="2" charset="2"/>
              <a:buChar char="Ø"/>
            </a:pPr>
            <a:endParaRPr lang="en-US" sz="2400" dirty="0"/>
          </a:p>
          <a:p>
            <a:pPr>
              <a:buFont typeface="Wingdings" panose="05000000000000000000" pitchFamily="2" charset="2"/>
              <a:buChar char="Ø"/>
            </a:pPr>
            <a:r>
              <a:rPr lang="zh-CN" altLang="en-US" sz="2400" dirty="0" smtClean="0"/>
              <a:t>最多</a:t>
            </a:r>
            <a:r>
              <a:rPr lang="en-US" altLang="zh-CN" sz="2400" dirty="0" smtClean="0"/>
              <a:t>120</a:t>
            </a:r>
            <a:r>
              <a:rPr lang="zh-CN" altLang="en-US" sz="2400" dirty="0" smtClean="0"/>
              <a:t>个控制器（鱼骨</a:t>
            </a:r>
            <a:r>
              <a:rPr lang="en-US" altLang="zh-CN" sz="2400" dirty="0" smtClean="0"/>
              <a:t>&amp;</a:t>
            </a:r>
            <a:r>
              <a:rPr lang="zh-CN" altLang="en-US" sz="2400" dirty="0" smtClean="0"/>
              <a:t>并列每侧</a:t>
            </a:r>
            <a:r>
              <a:rPr lang="en-US" altLang="zh-CN" sz="2400" dirty="0" smtClean="0"/>
              <a:t>60</a:t>
            </a:r>
            <a:r>
              <a:rPr lang="zh-CN" altLang="en-US" sz="2400" dirty="0" smtClean="0"/>
              <a:t>个）</a:t>
            </a:r>
            <a:endParaRPr lang="en-US" sz="3600" dirty="0" smtClean="0"/>
          </a:p>
          <a:p>
            <a:endParaRPr lang="en-US" sz="2400" dirty="0"/>
          </a:p>
          <a:p>
            <a:pPr marL="0" indent="0">
              <a:buNone/>
            </a:pPr>
            <a:endParaRPr lang="en-US" sz="2400" dirty="0"/>
          </a:p>
        </p:txBody>
      </p:sp>
      <p:sp>
        <p:nvSpPr>
          <p:cNvPr id="6" name="Subtitle 5"/>
          <p:cNvSpPr>
            <a:spLocks noGrp="1"/>
          </p:cNvSpPr>
          <p:nvPr>
            <p:ph type="subTitle" idx="4294967295"/>
          </p:nvPr>
        </p:nvSpPr>
        <p:spPr>
          <a:xfrm>
            <a:off x="827584" y="904831"/>
            <a:ext cx="8135938" cy="433388"/>
          </a:xfrm>
        </p:spPr>
        <p:txBody>
          <a:bodyPr>
            <a:noAutofit/>
          </a:bodyPr>
          <a:lstStyle/>
          <a:p>
            <a:r>
              <a:rPr lang="zh-CN" altLang="en-US" sz="2800" b="1" dirty="0" smtClean="0"/>
              <a:t>支持的硬件</a:t>
            </a:r>
            <a:endParaRPr lang="en-US" sz="2800" b="1" dirty="0"/>
          </a:p>
        </p:txBody>
      </p:sp>
    </p:spTree>
    <p:extLst>
      <p:ext uri="{BB962C8B-B14F-4D97-AF65-F5344CB8AC3E}">
        <p14:creationId xmlns:p14="http://schemas.microsoft.com/office/powerpoint/2010/main" val="442042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 calcmode="lin" valueType="num">
                                      <p:cBhvr additive="base">
                                        <p:cTn id="2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anim calcmode="lin" valueType="num">
                                      <p:cBhvr additive="base">
                                        <p:cTn id="3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anim calcmode="lin" valueType="num">
                                      <p:cBhvr additive="base">
                                        <p:cTn id="3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err="1" smtClean="0"/>
              <a:t>AfiFarm</a:t>
            </a:r>
            <a:r>
              <a:rPr lang="en-US" sz="3600" b="1" dirty="0" smtClean="0"/>
              <a:t> 5.2 </a:t>
            </a:r>
            <a:r>
              <a:rPr lang="zh-CN" altLang="en-US" sz="3600" b="1" dirty="0" smtClean="0"/>
              <a:t>安装培训</a:t>
            </a:r>
            <a:endParaRPr lang="en-US" sz="3600" b="1" dirty="0"/>
          </a:p>
        </p:txBody>
      </p:sp>
      <p:sp>
        <p:nvSpPr>
          <p:cNvPr id="3" name="Content Placeholder 2"/>
          <p:cNvSpPr>
            <a:spLocks noGrp="1"/>
          </p:cNvSpPr>
          <p:nvPr>
            <p:ph idx="4294967295"/>
          </p:nvPr>
        </p:nvSpPr>
        <p:spPr>
          <a:xfrm>
            <a:off x="1115616" y="1341438"/>
            <a:ext cx="7113984" cy="4525962"/>
          </a:xfrm>
        </p:spPr>
        <p:txBody>
          <a:bodyPr>
            <a:normAutofit/>
          </a:bodyPr>
          <a:lstStyle/>
          <a:p>
            <a:endParaRPr lang="en-US" sz="2400" dirty="0" smtClean="0"/>
          </a:p>
          <a:p>
            <a:pPr>
              <a:buFont typeface="Wingdings" panose="05000000000000000000" pitchFamily="2" charset="2"/>
              <a:buChar char="Ø"/>
            </a:pPr>
            <a:r>
              <a:rPr lang="en-US" sz="2400" dirty="0" smtClean="0"/>
              <a:t>A</a:t>
            </a:r>
            <a:r>
              <a:rPr lang="en-US" altLang="zh-CN" sz="2400" dirty="0" smtClean="0"/>
              <a:t>fifarm5.2 </a:t>
            </a:r>
            <a:r>
              <a:rPr lang="zh-CN" altLang="en-US" sz="2400" dirty="0" smtClean="0"/>
              <a:t>介绍</a:t>
            </a:r>
            <a:endParaRPr lang="en-US" sz="2400" dirty="0" smtClean="0"/>
          </a:p>
          <a:p>
            <a:pPr>
              <a:buFont typeface="Wingdings" panose="05000000000000000000" pitchFamily="2" charset="2"/>
              <a:buChar char="Ø"/>
            </a:pPr>
            <a:endParaRPr lang="en-US" sz="2400" dirty="0" smtClean="0"/>
          </a:p>
          <a:p>
            <a:pPr>
              <a:buFont typeface="Wingdings" panose="05000000000000000000" pitchFamily="2" charset="2"/>
              <a:buChar char="Ø"/>
            </a:pPr>
            <a:r>
              <a:rPr lang="zh-CN" altLang="en-US" sz="2400" dirty="0" smtClean="0"/>
              <a:t>系统概览</a:t>
            </a:r>
            <a:endParaRPr lang="en-US" sz="2400" dirty="0" smtClean="0"/>
          </a:p>
          <a:p>
            <a:pPr marL="0" indent="0">
              <a:buNone/>
            </a:pPr>
            <a:endParaRPr lang="en-US" sz="2400" dirty="0" smtClean="0"/>
          </a:p>
          <a:p>
            <a:pPr>
              <a:buFont typeface="Wingdings" panose="05000000000000000000" pitchFamily="2" charset="2"/>
              <a:buChar char="Ø"/>
            </a:pPr>
            <a:r>
              <a:rPr lang="zh-CN" altLang="en-US" sz="2400" dirty="0" smtClean="0"/>
              <a:t>系统构架</a:t>
            </a:r>
            <a:endParaRPr lang="en-US" sz="2400" dirty="0" smtClean="0"/>
          </a:p>
          <a:p>
            <a:pPr>
              <a:buFont typeface="Wingdings" panose="05000000000000000000" pitchFamily="2" charset="2"/>
              <a:buChar char="Ø"/>
            </a:pPr>
            <a:endParaRPr lang="en-US" sz="2400" dirty="0" smtClean="0"/>
          </a:p>
          <a:p>
            <a:pPr>
              <a:buFont typeface="Wingdings" panose="05000000000000000000" pitchFamily="2" charset="2"/>
              <a:buChar char="Ø"/>
            </a:pPr>
            <a:r>
              <a:rPr lang="zh-CN" altLang="en-US" sz="2400" dirty="0" smtClean="0"/>
              <a:t>所支持的站点和硬件设备</a:t>
            </a:r>
            <a:endParaRPr lang="en-US" sz="2400" dirty="0" smtClean="0"/>
          </a:p>
          <a:p>
            <a:pPr>
              <a:buFont typeface="Wingdings" panose="05000000000000000000" pitchFamily="2" charset="2"/>
              <a:buChar char="Ø"/>
            </a:pPr>
            <a:endParaRPr lang="en-US" sz="2400" dirty="0" smtClean="0"/>
          </a:p>
          <a:p>
            <a:pPr>
              <a:buFont typeface="Wingdings" panose="05000000000000000000" pitchFamily="2" charset="2"/>
              <a:buChar char="Ø"/>
            </a:pPr>
            <a:r>
              <a:rPr lang="zh-CN" altLang="en-US" sz="2400" dirty="0" smtClean="0"/>
              <a:t>安装</a:t>
            </a:r>
            <a:endParaRPr lang="en-US" sz="2400" dirty="0" smtClean="0"/>
          </a:p>
          <a:p>
            <a:pPr>
              <a:buFont typeface="Wingdings" panose="05000000000000000000" pitchFamily="2" charset="2"/>
              <a:buChar char="Ø"/>
            </a:pPr>
            <a:endParaRPr lang="en-US" sz="2400" dirty="0" smtClean="0"/>
          </a:p>
          <a:p>
            <a:pPr marL="0" indent="0">
              <a:buNone/>
            </a:pPr>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a:p>
          <a:p>
            <a:endParaRPr lang="en-US" sz="2400" dirty="0" smtClean="0"/>
          </a:p>
        </p:txBody>
      </p:sp>
    </p:spTree>
    <p:extLst>
      <p:ext uri="{BB962C8B-B14F-4D97-AF65-F5344CB8AC3E}">
        <p14:creationId xmlns:p14="http://schemas.microsoft.com/office/powerpoint/2010/main" val="3829272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zh-CN" altLang="en-US" sz="3600" b="1" dirty="0" smtClean="0"/>
              <a:t>安装前的准备</a:t>
            </a:r>
            <a:endParaRPr lang="en-US" sz="3600" b="1" dirty="0"/>
          </a:p>
        </p:txBody>
      </p:sp>
      <p:sp>
        <p:nvSpPr>
          <p:cNvPr id="3" name="Content Placeholder 2"/>
          <p:cNvSpPr>
            <a:spLocks noGrp="1"/>
          </p:cNvSpPr>
          <p:nvPr>
            <p:ph idx="4294967295"/>
          </p:nvPr>
        </p:nvSpPr>
        <p:spPr>
          <a:xfrm>
            <a:off x="971600" y="1628775"/>
            <a:ext cx="8172400" cy="5229225"/>
          </a:xfrm>
        </p:spPr>
        <p:txBody>
          <a:bodyPr>
            <a:noAutofit/>
          </a:bodyPr>
          <a:lstStyle/>
          <a:p>
            <a:pPr marL="0" indent="0">
              <a:buNone/>
            </a:pPr>
            <a:r>
              <a:rPr lang="en-US" sz="2400" dirty="0" smtClean="0"/>
              <a:t>    </a:t>
            </a:r>
            <a:r>
              <a:rPr lang="en-US" dirty="0" smtClean="0"/>
              <a:t>A</a:t>
            </a:r>
            <a:r>
              <a:rPr lang="en-US" altLang="zh-CN" dirty="0" smtClean="0"/>
              <a:t>fifarm5</a:t>
            </a:r>
            <a:r>
              <a:rPr lang="zh-CN" altLang="en-US" dirty="0" smtClean="0"/>
              <a:t>专用的新的设备：</a:t>
            </a:r>
            <a:endParaRPr lang="en-US" dirty="0" smtClean="0"/>
          </a:p>
          <a:p>
            <a:pPr marL="0" indent="0">
              <a:buNone/>
            </a:pPr>
            <a:endParaRPr lang="en-US" dirty="0" smtClean="0"/>
          </a:p>
          <a:p>
            <a:pPr>
              <a:buFont typeface="Wingdings" panose="05000000000000000000" pitchFamily="2" charset="2"/>
              <a:buChar char="Ø"/>
            </a:pPr>
            <a:r>
              <a:rPr lang="en-US" dirty="0" err="1"/>
              <a:t>AfiCom</a:t>
            </a:r>
            <a:r>
              <a:rPr lang="en-US" dirty="0"/>
              <a:t> USB4 </a:t>
            </a:r>
            <a:endParaRPr lang="en-US" dirty="0" smtClean="0"/>
          </a:p>
          <a:p>
            <a:pPr marL="0" indent="0">
              <a:buNone/>
            </a:pPr>
            <a:r>
              <a:rPr lang="zh-CN" altLang="en-US" dirty="0" smtClean="0"/>
              <a:t>     替代</a:t>
            </a:r>
            <a:r>
              <a:rPr lang="en-US" altLang="zh-CN" dirty="0" err="1" smtClean="0"/>
              <a:t>Aficom</a:t>
            </a:r>
            <a:r>
              <a:rPr lang="zh-CN" altLang="en-US" dirty="0" smtClean="0"/>
              <a:t>和</a:t>
            </a:r>
            <a:r>
              <a:rPr lang="en-US" altLang="zh-CN" dirty="0" err="1" smtClean="0"/>
              <a:t>Afihub</a:t>
            </a:r>
            <a:endParaRPr lang="en-US" dirty="0" smtClean="0"/>
          </a:p>
          <a:p>
            <a:pPr marL="0" indent="0">
              <a:buNone/>
            </a:pPr>
            <a:endParaRPr lang="en-US" dirty="0"/>
          </a:p>
          <a:p>
            <a:pPr>
              <a:buFont typeface="Wingdings" panose="05000000000000000000" pitchFamily="2" charset="2"/>
              <a:buChar char="Ø"/>
            </a:pPr>
            <a:r>
              <a:rPr lang="en-US" dirty="0" smtClean="0"/>
              <a:t>  </a:t>
            </a:r>
            <a:r>
              <a:rPr lang="en-US" dirty="0" err="1"/>
              <a:t>AfiCom</a:t>
            </a:r>
            <a:r>
              <a:rPr lang="en-US" dirty="0"/>
              <a:t> </a:t>
            </a:r>
            <a:r>
              <a:rPr lang="en-US" dirty="0" smtClean="0"/>
              <a:t>USB1</a:t>
            </a:r>
          </a:p>
          <a:p>
            <a:pPr marL="0" indent="0">
              <a:buNone/>
            </a:pPr>
            <a:r>
              <a:rPr lang="zh-CN" altLang="en-US" dirty="0" smtClean="0"/>
              <a:t>       附加的</a:t>
            </a:r>
            <a:r>
              <a:rPr lang="en-US" altLang="zh-CN" dirty="0" smtClean="0"/>
              <a:t>USB</a:t>
            </a:r>
            <a:r>
              <a:rPr lang="zh-CN" altLang="en-US" dirty="0" smtClean="0"/>
              <a:t>通讯适配器</a:t>
            </a:r>
            <a:endParaRPr lang="en-US" dirty="0"/>
          </a:p>
          <a:p>
            <a:pPr marL="0" indent="0">
              <a:buNone/>
            </a:pPr>
            <a:endParaRPr lang="en-US" dirty="0" smtClean="0"/>
          </a:p>
          <a:p>
            <a:pPr>
              <a:buFont typeface="Wingdings" panose="05000000000000000000" pitchFamily="2" charset="2"/>
              <a:buChar char="Ø"/>
            </a:pPr>
            <a:r>
              <a:rPr lang="en-US" dirty="0" smtClean="0"/>
              <a:t>I\O</a:t>
            </a:r>
            <a:r>
              <a:rPr lang="zh-CN" altLang="en-US" dirty="0" smtClean="0"/>
              <a:t>扩展</a:t>
            </a: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r>
              <a:rPr lang="zh-CN" altLang="en-US" dirty="0" smtClean="0"/>
              <a:t>用来牛奶分离</a:t>
            </a:r>
            <a:r>
              <a:rPr lang="en-US" altLang="zh-CN" dirty="0" smtClean="0"/>
              <a:t>/</a:t>
            </a:r>
            <a:r>
              <a:rPr lang="zh-CN" altLang="en-US" dirty="0" smtClean="0"/>
              <a:t>分类</a:t>
            </a:r>
            <a:r>
              <a:rPr lang="en-US" altLang="zh-CN" dirty="0" smtClean="0"/>
              <a:t>/</a:t>
            </a:r>
            <a:r>
              <a:rPr lang="zh-CN" altLang="en-US" dirty="0" smtClean="0"/>
              <a:t>新的转盘式挤奶机一些新功能</a:t>
            </a:r>
            <a:endParaRPr lang="en-US" dirty="0" smtClean="0"/>
          </a:p>
          <a:p>
            <a:endParaRPr lang="en-US" sz="2200" dirty="0" smtClean="0"/>
          </a:p>
          <a:p>
            <a:endParaRPr lang="en-US" sz="2200" dirty="0" smtClean="0"/>
          </a:p>
          <a:p>
            <a:endParaRPr lang="en-US" sz="2200" dirty="0" smtClean="0"/>
          </a:p>
          <a:p>
            <a:endParaRPr lang="en-US" sz="2200" dirty="0" smtClean="0"/>
          </a:p>
          <a:p>
            <a:endParaRPr lang="en-US" sz="2200" dirty="0"/>
          </a:p>
          <a:p>
            <a:endParaRPr lang="en-US" sz="2200" dirty="0" smtClean="0"/>
          </a:p>
        </p:txBody>
      </p:sp>
      <p:sp>
        <p:nvSpPr>
          <p:cNvPr id="4" name="Subtitle 3"/>
          <p:cNvSpPr>
            <a:spLocks noGrp="1"/>
          </p:cNvSpPr>
          <p:nvPr>
            <p:ph type="subTitle" idx="4294967295"/>
          </p:nvPr>
        </p:nvSpPr>
        <p:spPr>
          <a:xfrm>
            <a:off x="0" y="1052513"/>
            <a:ext cx="8137525" cy="431800"/>
          </a:xfrm>
        </p:spPr>
        <p:txBody>
          <a:bodyPr>
            <a:noAutofit/>
          </a:bodyPr>
          <a:lstStyle/>
          <a:p>
            <a:r>
              <a:rPr lang="zh-CN" altLang="en-US" sz="2800" b="1" dirty="0" smtClean="0"/>
              <a:t>安装新的硬件</a:t>
            </a:r>
            <a:endParaRPr lang="en-US" sz="2800" b="1" dirty="0"/>
          </a:p>
        </p:txBody>
      </p:sp>
      <p:pic>
        <p:nvPicPr>
          <p:cNvPr id="15" name="Picture 14" descr="3.jpg"/>
          <p:cNvPicPr/>
          <p:nvPr/>
        </p:nvPicPr>
        <p:blipFill>
          <a:blip r:embed="rId3" cstate="print"/>
          <a:stretch>
            <a:fillRect/>
          </a:stretch>
        </p:blipFill>
        <p:spPr>
          <a:xfrm>
            <a:off x="3290258" y="2353569"/>
            <a:ext cx="1534160" cy="413385"/>
          </a:xfrm>
          <a:prstGeom prst="rect">
            <a:avLst/>
          </a:prstGeom>
        </p:spPr>
      </p:pic>
      <p:pic>
        <p:nvPicPr>
          <p:cNvPr id="16" name="Picture 15" descr="2.jpg"/>
          <p:cNvPicPr/>
          <p:nvPr/>
        </p:nvPicPr>
        <p:blipFill>
          <a:blip r:embed="rId4" cstate="print"/>
          <a:stretch>
            <a:fillRect/>
          </a:stretch>
        </p:blipFill>
        <p:spPr>
          <a:xfrm>
            <a:off x="4102427" y="3343018"/>
            <a:ext cx="1189355" cy="646430"/>
          </a:xfrm>
          <a:prstGeom prst="rect">
            <a:avLst/>
          </a:prstGeom>
        </p:spPr>
      </p:pic>
      <p:pic>
        <p:nvPicPr>
          <p:cNvPr id="17" name="Picture 16" descr="DSCF5680-CUT.jpg"/>
          <p:cNvPicPr/>
          <p:nvPr/>
        </p:nvPicPr>
        <p:blipFill>
          <a:blip r:embed="rId5" cstate="print">
            <a:clrChange>
              <a:clrFrom>
                <a:srgbClr val="FFFFFF"/>
              </a:clrFrom>
              <a:clrTo>
                <a:srgbClr val="FFFFFF">
                  <a:alpha val="0"/>
                </a:srgbClr>
              </a:clrTo>
            </a:clrChange>
          </a:blip>
          <a:stretch>
            <a:fillRect/>
          </a:stretch>
        </p:blipFill>
        <p:spPr>
          <a:xfrm>
            <a:off x="3794532" y="4364167"/>
            <a:ext cx="1292860" cy="896620"/>
          </a:xfrm>
          <a:prstGeom prst="rect">
            <a:avLst/>
          </a:prstGeom>
        </p:spPr>
      </p:pic>
    </p:spTree>
    <p:extLst>
      <p:ext uri="{BB962C8B-B14F-4D97-AF65-F5344CB8AC3E}">
        <p14:creationId xmlns:p14="http://schemas.microsoft.com/office/powerpoint/2010/main" val="3079370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zh-CN" altLang="en-US" sz="3600" b="1" dirty="0" smtClean="0"/>
              <a:t>安装前的准备</a:t>
            </a:r>
            <a:endParaRPr lang="en-US" sz="3600" b="1" dirty="0"/>
          </a:p>
        </p:txBody>
      </p:sp>
      <p:sp>
        <p:nvSpPr>
          <p:cNvPr id="3" name="Content Placeholder 2"/>
          <p:cNvSpPr>
            <a:spLocks noGrp="1"/>
          </p:cNvSpPr>
          <p:nvPr>
            <p:ph idx="4294967295"/>
          </p:nvPr>
        </p:nvSpPr>
        <p:spPr>
          <a:xfrm>
            <a:off x="1259632" y="1628775"/>
            <a:ext cx="7884368" cy="5229225"/>
          </a:xfrm>
        </p:spPr>
        <p:txBody>
          <a:bodyPr>
            <a:noAutofit/>
          </a:bodyPr>
          <a:lstStyle/>
          <a:p>
            <a:pPr marL="0" indent="0">
              <a:buNone/>
            </a:pPr>
            <a:r>
              <a:rPr lang="en-US" dirty="0" smtClean="0"/>
              <a:t> </a:t>
            </a:r>
            <a:endParaRPr lang="en-US" sz="2200" dirty="0" smtClean="0"/>
          </a:p>
          <a:p>
            <a:pPr>
              <a:buFont typeface="Wingdings" panose="05000000000000000000" pitchFamily="2" charset="2"/>
              <a:buChar char="Ø"/>
            </a:pPr>
            <a:r>
              <a:rPr lang="en-US" sz="2200" dirty="0" smtClean="0"/>
              <a:t>ACA</a:t>
            </a:r>
            <a:r>
              <a:rPr lang="zh-CN" altLang="en-US" sz="2200" dirty="0" smtClean="0"/>
              <a:t>扩展盒</a:t>
            </a:r>
            <a:endParaRPr lang="en-US" sz="2200" dirty="0" smtClean="0"/>
          </a:p>
          <a:p>
            <a:pPr marL="0" indent="0">
              <a:buNone/>
            </a:pPr>
            <a:r>
              <a:rPr lang="zh-CN" altLang="en-US" sz="2200" dirty="0" smtClean="0"/>
              <a:t>      转换器，用来转换</a:t>
            </a:r>
            <a:r>
              <a:rPr lang="en-US" altLang="zh-CN" sz="2200" dirty="0" smtClean="0"/>
              <a:t>MM</a:t>
            </a:r>
            <a:r>
              <a:rPr lang="zh-CN" altLang="en-US" sz="2200" dirty="0" smtClean="0"/>
              <a:t>和魔盒通讯为</a:t>
            </a:r>
            <a:r>
              <a:rPr lang="en-US" altLang="zh-CN" sz="2200" dirty="0" smtClean="0"/>
              <a:t>USB</a:t>
            </a:r>
            <a:endParaRPr lang="en-US" sz="2200" dirty="0"/>
          </a:p>
          <a:p>
            <a:pPr marL="0" indent="0">
              <a:buNone/>
            </a:pPr>
            <a:r>
              <a:rPr lang="en-US" sz="2200" dirty="0" smtClean="0"/>
              <a:t>      </a:t>
            </a:r>
            <a:r>
              <a:rPr lang="en-US" sz="2200" dirty="0" err="1" smtClean="0"/>
              <a:t>Afifarm</a:t>
            </a:r>
            <a:r>
              <a:rPr lang="en-US" sz="2200" dirty="0" smtClean="0"/>
              <a:t> </a:t>
            </a:r>
            <a:r>
              <a:rPr lang="zh-CN" altLang="en-US" sz="2200" dirty="0" smtClean="0"/>
              <a:t>是无法直接与</a:t>
            </a:r>
            <a:r>
              <a:rPr lang="en-US" altLang="zh-CN" sz="2200" dirty="0" err="1" smtClean="0"/>
              <a:t>afilite</a:t>
            </a:r>
            <a:r>
              <a:rPr lang="zh-CN" altLang="en-US" sz="2200" dirty="0" smtClean="0"/>
              <a:t>直接通讯的</a:t>
            </a:r>
            <a:r>
              <a:rPr lang="en-US" sz="2200" dirty="0" smtClean="0"/>
              <a:t>. </a:t>
            </a:r>
          </a:p>
          <a:p>
            <a:pPr marL="0" indent="0">
              <a:buNone/>
            </a:pPr>
            <a:r>
              <a:rPr lang="en-US" dirty="0" smtClean="0"/>
              <a:t>  </a:t>
            </a:r>
          </a:p>
          <a:p>
            <a:pPr marL="0" indent="0">
              <a:buNone/>
            </a:pPr>
            <a:endParaRPr lang="en-US" dirty="0" smtClean="0"/>
          </a:p>
          <a:p>
            <a:pPr marL="0" indent="0">
              <a:buNone/>
            </a:pPr>
            <a:endParaRPr lang="en-US" sz="2200" dirty="0" smtClean="0"/>
          </a:p>
          <a:p>
            <a:pPr>
              <a:buFont typeface="Wingdings" panose="05000000000000000000" pitchFamily="2" charset="2"/>
              <a:buChar char="Ø"/>
            </a:pPr>
            <a:r>
              <a:rPr lang="en-US" sz="2200" dirty="0" smtClean="0">
                <a:solidFill>
                  <a:srgbClr val="FF0000"/>
                </a:solidFill>
              </a:rPr>
              <a:t>I\O Controller II  </a:t>
            </a:r>
          </a:p>
          <a:p>
            <a:pPr marL="0" indent="0">
              <a:buNone/>
            </a:pPr>
            <a:r>
              <a:rPr lang="zh-CN" altLang="en-US" sz="2200" dirty="0" smtClean="0">
                <a:solidFill>
                  <a:srgbClr val="FF0000"/>
                </a:solidFill>
              </a:rPr>
              <a:t>     用来替换一代输入输出控制器</a:t>
            </a:r>
            <a:endParaRPr lang="en-US" sz="2200" dirty="0" smtClean="0">
              <a:solidFill>
                <a:srgbClr val="FF0000"/>
              </a:solidFill>
            </a:endParaRPr>
          </a:p>
          <a:p>
            <a:pPr marL="0" indent="0">
              <a:buNone/>
            </a:pPr>
            <a:r>
              <a:rPr lang="zh-CN" altLang="en-US" sz="2200" dirty="0" smtClean="0">
                <a:solidFill>
                  <a:srgbClr val="FF0000"/>
                </a:solidFill>
              </a:rPr>
              <a:t>     只用于自动饲喂系统</a:t>
            </a:r>
            <a:endParaRPr lang="en-US" sz="2200" dirty="0">
              <a:solidFill>
                <a:srgbClr val="FF0000"/>
              </a:solidFill>
            </a:endParaRPr>
          </a:p>
          <a:p>
            <a:endParaRPr lang="en-US" sz="2200" dirty="0" smtClean="0">
              <a:solidFill>
                <a:srgbClr val="FF0000"/>
              </a:solidFill>
            </a:endParaRPr>
          </a:p>
          <a:p>
            <a:endParaRPr lang="en-US" sz="2200" dirty="0"/>
          </a:p>
          <a:p>
            <a:endParaRPr lang="en-US" sz="2200" dirty="0" smtClean="0"/>
          </a:p>
          <a:p>
            <a:endParaRPr lang="en-US" sz="2200" dirty="0"/>
          </a:p>
          <a:p>
            <a:endParaRPr lang="en-US" sz="2200" dirty="0" smtClean="0"/>
          </a:p>
          <a:p>
            <a:endParaRPr lang="en-US" sz="2200" dirty="0" smtClean="0"/>
          </a:p>
          <a:p>
            <a:endParaRPr lang="en-US" sz="2200" dirty="0" smtClean="0"/>
          </a:p>
          <a:p>
            <a:endParaRPr lang="en-US" sz="2200" dirty="0"/>
          </a:p>
          <a:p>
            <a:endParaRPr lang="en-US" sz="2200" dirty="0" smtClean="0"/>
          </a:p>
        </p:txBody>
      </p:sp>
      <p:sp>
        <p:nvSpPr>
          <p:cNvPr id="4" name="Subtitle 3"/>
          <p:cNvSpPr>
            <a:spLocks noGrp="1"/>
          </p:cNvSpPr>
          <p:nvPr>
            <p:ph type="subTitle" idx="4294967295"/>
          </p:nvPr>
        </p:nvSpPr>
        <p:spPr>
          <a:xfrm>
            <a:off x="791269" y="974646"/>
            <a:ext cx="8137525" cy="431800"/>
          </a:xfrm>
        </p:spPr>
        <p:txBody>
          <a:bodyPr>
            <a:noAutofit/>
          </a:bodyPr>
          <a:lstStyle/>
          <a:p>
            <a:r>
              <a:rPr lang="zh-CN" altLang="en-US" sz="2800" b="1" dirty="0" smtClean="0"/>
              <a:t>新硬件</a:t>
            </a:r>
            <a:endParaRPr lang="en-US" sz="2800" b="1"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1726659"/>
            <a:ext cx="1538835" cy="668377"/>
          </a:xfrm>
          <a:prstGeom prst="rect">
            <a:avLst/>
          </a:prstGeom>
        </p:spPr>
      </p:pic>
      <p:pic>
        <p:nvPicPr>
          <p:cNvPr id="19" name="תמונה 7" descr="F:\בקר וצאן\בקר\עזרה לקובי\I-O Cont. II\690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9873" y="3627032"/>
            <a:ext cx="1440180" cy="888365"/>
          </a:xfrm>
          <a:prstGeom prst="rect">
            <a:avLst/>
          </a:prstGeom>
          <a:noFill/>
          <a:ln>
            <a:noFill/>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3919" y="3495151"/>
            <a:ext cx="1582187" cy="1152128"/>
          </a:xfrm>
          <a:prstGeom prst="rect">
            <a:avLst/>
          </a:prstGeom>
        </p:spPr>
      </p:pic>
    </p:spTree>
    <p:extLst>
      <p:ext uri="{BB962C8B-B14F-4D97-AF65-F5344CB8AC3E}">
        <p14:creationId xmlns:p14="http://schemas.microsoft.com/office/powerpoint/2010/main" val="2713123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2" presetClass="entr" presetSubtype="4" fill="hold" nodeType="after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 calcmode="lin" valueType="num">
                                      <p:cBhvr additive="base">
                                        <p:cTn id="4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zh-CN" altLang="en-US" sz="3600" b="1" dirty="0" smtClean="0"/>
              <a:t>安装前的准备</a:t>
            </a:r>
            <a:endParaRPr lang="en-US" sz="3600" b="1" dirty="0"/>
          </a:p>
        </p:txBody>
      </p:sp>
      <p:sp>
        <p:nvSpPr>
          <p:cNvPr id="5" name="Content Placeholder 4"/>
          <p:cNvSpPr>
            <a:spLocks noGrp="1"/>
          </p:cNvSpPr>
          <p:nvPr>
            <p:ph idx="4294967295"/>
          </p:nvPr>
        </p:nvSpPr>
        <p:spPr>
          <a:xfrm>
            <a:off x="1043608" y="1639888"/>
            <a:ext cx="7185992" cy="5102225"/>
          </a:xfrm>
        </p:spPr>
        <p:txBody>
          <a:bodyPr>
            <a:noAutofit/>
          </a:bodyPr>
          <a:lstStyle/>
          <a:p>
            <a:pPr marL="0" indent="0">
              <a:buNone/>
            </a:pPr>
            <a:endParaRPr lang="en-US" sz="2400" dirty="0"/>
          </a:p>
          <a:p>
            <a:pPr>
              <a:buFont typeface="Wingdings" panose="05000000000000000000" pitchFamily="2" charset="2"/>
              <a:buChar char="Ø"/>
            </a:pPr>
            <a:r>
              <a:rPr lang="zh-CN" altLang="en-US" dirty="0" smtClean="0"/>
              <a:t>不同站台的</a:t>
            </a:r>
            <a:r>
              <a:rPr lang="en-US" dirty="0" smtClean="0"/>
              <a:t>I</a:t>
            </a:r>
            <a:r>
              <a:rPr lang="en-US" altLang="zh-CN" dirty="0" smtClean="0"/>
              <a:t>deal</a:t>
            </a:r>
            <a:r>
              <a:rPr lang="zh-CN" altLang="en-US" dirty="0" smtClean="0"/>
              <a:t>配置线路不可以并联在相同的</a:t>
            </a:r>
            <a:r>
              <a:rPr lang="en-US" altLang="zh-CN" dirty="0" smtClean="0"/>
              <a:t>RS485</a:t>
            </a:r>
            <a:r>
              <a:rPr lang="zh-CN" altLang="en-US" dirty="0" smtClean="0"/>
              <a:t>通讯上，这应该连接线路并选择适当数量的</a:t>
            </a:r>
            <a:r>
              <a:rPr lang="en-US" altLang="zh-CN" dirty="0" err="1" smtClean="0"/>
              <a:t>AficomUSB</a:t>
            </a:r>
            <a:r>
              <a:rPr lang="zh-CN" altLang="en-US" dirty="0" smtClean="0"/>
              <a:t>盒子，可以连接多个</a:t>
            </a:r>
            <a:r>
              <a:rPr lang="en-US" altLang="zh-CN" dirty="0" smtClean="0"/>
              <a:t>Ideal</a:t>
            </a:r>
            <a:r>
              <a:rPr lang="zh-CN" altLang="en-US" dirty="0" smtClean="0"/>
              <a:t>的相同的站台的线路到一个</a:t>
            </a:r>
            <a:r>
              <a:rPr lang="en-US" altLang="zh-CN" dirty="0" smtClean="0"/>
              <a:t>AficomUSB4</a:t>
            </a:r>
            <a:r>
              <a:rPr lang="zh-CN" altLang="en-US" dirty="0" smtClean="0"/>
              <a:t>的端口；</a:t>
            </a: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r>
              <a:rPr lang="zh-CN" altLang="en-US" dirty="0" smtClean="0"/>
              <a:t>魔盒直接连接在</a:t>
            </a:r>
            <a:r>
              <a:rPr lang="en-US" altLang="zh-CN" dirty="0" smtClean="0"/>
              <a:t>MPC</a:t>
            </a:r>
            <a:r>
              <a:rPr lang="zh-CN" altLang="en-US" dirty="0" smtClean="0"/>
              <a:t>的线路上；</a:t>
            </a:r>
            <a:endParaRPr lang="en-US" dirty="0" smtClean="0"/>
          </a:p>
          <a:p>
            <a:pPr>
              <a:buFont typeface="Wingdings" panose="05000000000000000000" pitchFamily="2" charset="2"/>
              <a:buChar char="Ø"/>
            </a:pPr>
            <a:endParaRPr lang="en-US" dirty="0" smtClean="0"/>
          </a:p>
          <a:p>
            <a:pPr>
              <a:buFont typeface="Wingdings" panose="05000000000000000000" pitchFamily="2" charset="2"/>
              <a:buChar char="Ø"/>
            </a:pPr>
            <a:r>
              <a:rPr lang="zh-CN" altLang="en-US" dirty="0" smtClean="0"/>
              <a:t>组别控制：控制器分别控制不同的牛门信号</a:t>
            </a:r>
            <a:r>
              <a:rPr lang="zh-CN" altLang="en-US" dirty="0"/>
              <a:t>；</a:t>
            </a:r>
            <a:endParaRPr lang="en-US" sz="2400" dirty="0" smtClean="0"/>
          </a:p>
          <a:p>
            <a:pPr marL="0" indent="0">
              <a:buNone/>
            </a:pPr>
            <a:endParaRPr lang="en-US" sz="2400" dirty="0" smtClean="0"/>
          </a:p>
          <a:p>
            <a:pPr>
              <a:buFont typeface="Wingdings" panose="05000000000000000000" pitchFamily="2" charset="2"/>
              <a:buChar char="Ø"/>
            </a:pPr>
            <a:endParaRPr lang="en-US" sz="2400" dirty="0"/>
          </a:p>
          <a:p>
            <a:pPr marL="400050" lvl="1" indent="0">
              <a:buNone/>
            </a:pPr>
            <a:endParaRPr lang="en-US" sz="2400" dirty="0"/>
          </a:p>
          <a:p>
            <a:pPr>
              <a:buFont typeface="Wingdings" panose="05000000000000000000" pitchFamily="2" charset="2"/>
              <a:buChar char="Ø"/>
            </a:pPr>
            <a:endParaRPr lang="en-US" sz="2400" dirty="0" smtClean="0"/>
          </a:p>
          <a:p>
            <a:endParaRPr lang="en-US" sz="2400" dirty="0"/>
          </a:p>
          <a:p>
            <a:endParaRPr lang="en-US" sz="2400" dirty="0"/>
          </a:p>
          <a:p>
            <a:endParaRPr lang="en-US" sz="2400" dirty="0"/>
          </a:p>
        </p:txBody>
      </p:sp>
      <p:sp>
        <p:nvSpPr>
          <p:cNvPr id="6" name="Subtitle 5"/>
          <p:cNvSpPr>
            <a:spLocks noGrp="1"/>
          </p:cNvSpPr>
          <p:nvPr>
            <p:ph type="subTitle" idx="4294967295"/>
          </p:nvPr>
        </p:nvSpPr>
        <p:spPr>
          <a:xfrm>
            <a:off x="683568" y="912099"/>
            <a:ext cx="8137525" cy="433388"/>
          </a:xfrm>
        </p:spPr>
        <p:txBody>
          <a:bodyPr>
            <a:noAutofit/>
          </a:bodyPr>
          <a:lstStyle/>
          <a:p>
            <a:r>
              <a:rPr lang="zh-CN" altLang="en-US" sz="2800" b="1" dirty="0" smtClean="0"/>
              <a:t>站台上的变化</a:t>
            </a:r>
            <a:endParaRPr lang="en-US" sz="2800" b="1" dirty="0"/>
          </a:p>
        </p:txBody>
      </p:sp>
    </p:spTree>
    <p:extLst>
      <p:ext uri="{BB962C8B-B14F-4D97-AF65-F5344CB8AC3E}">
        <p14:creationId xmlns:p14="http://schemas.microsoft.com/office/powerpoint/2010/main" val="3121233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additive="base">
                                        <p:cTn id="1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zh-CN" altLang="en-US" sz="3600" b="1" dirty="0" smtClean="0"/>
              <a:t>安装前的准备</a:t>
            </a:r>
            <a:endParaRPr lang="en-US" sz="3600" b="1" dirty="0"/>
          </a:p>
        </p:txBody>
      </p:sp>
      <p:sp>
        <p:nvSpPr>
          <p:cNvPr id="5" name="Content Placeholder 4"/>
          <p:cNvSpPr>
            <a:spLocks noGrp="1"/>
          </p:cNvSpPr>
          <p:nvPr>
            <p:ph idx="4294967295"/>
          </p:nvPr>
        </p:nvSpPr>
        <p:spPr>
          <a:xfrm>
            <a:off x="899592" y="1639888"/>
            <a:ext cx="7330008" cy="4957762"/>
          </a:xfrm>
        </p:spPr>
        <p:txBody>
          <a:bodyPr>
            <a:noAutofit/>
          </a:bodyPr>
          <a:lstStyle/>
          <a:p>
            <a:pPr marL="342900" lvl="1" indent="-342900">
              <a:buFont typeface="Wingdings" panose="05000000000000000000" pitchFamily="2" charset="2"/>
              <a:buChar char="Ø"/>
            </a:pPr>
            <a:r>
              <a:rPr lang="zh-CN" altLang="en-US" sz="2000" dirty="0" smtClean="0"/>
              <a:t>当把</a:t>
            </a:r>
            <a:r>
              <a:rPr lang="en-US" altLang="zh-CN" sz="2000" dirty="0" smtClean="0"/>
              <a:t>afifarm4</a:t>
            </a:r>
            <a:r>
              <a:rPr lang="zh-CN" altLang="en-US" sz="2000" dirty="0" smtClean="0"/>
              <a:t>的分群称重升级为</a:t>
            </a:r>
            <a:r>
              <a:rPr lang="en-US" altLang="zh-CN" sz="2000" dirty="0" smtClean="0"/>
              <a:t>afifarm5</a:t>
            </a:r>
            <a:r>
              <a:rPr lang="zh-CN" altLang="en-US" sz="2000" dirty="0" smtClean="0"/>
              <a:t>时，需要更改</a:t>
            </a:r>
            <a:r>
              <a:rPr lang="en-US" altLang="zh-CN" sz="2000" dirty="0" smtClean="0"/>
              <a:t>PLC</a:t>
            </a:r>
            <a:r>
              <a:rPr lang="zh-CN" altLang="en-US" sz="2000" dirty="0" smtClean="0"/>
              <a:t>为</a:t>
            </a:r>
            <a:r>
              <a:rPr lang="en-US" altLang="zh-CN" sz="2000" dirty="0" smtClean="0"/>
              <a:t>--TG</a:t>
            </a:r>
            <a:endParaRPr lang="en-US" sz="2000" dirty="0" smtClean="0"/>
          </a:p>
          <a:p>
            <a:pPr marL="342900" lvl="1" indent="-342900">
              <a:buFont typeface="Wingdings" panose="05000000000000000000" pitchFamily="2" charset="2"/>
              <a:buChar char="Ø"/>
            </a:pPr>
            <a:endParaRPr lang="en-US" sz="2000" dirty="0" smtClean="0"/>
          </a:p>
          <a:p>
            <a:pPr marL="342900" lvl="1" indent="-342900">
              <a:buFont typeface="Wingdings" panose="05000000000000000000" pitchFamily="2" charset="2"/>
              <a:buChar char="Ø"/>
            </a:pPr>
            <a:r>
              <a:rPr lang="zh-CN" altLang="en-US" sz="2000" dirty="0" smtClean="0"/>
              <a:t>需要在分群站台添加第三对牛信号光电开关</a:t>
            </a:r>
            <a:endParaRPr lang="en-US" sz="2000" dirty="0" smtClean="0"/>
          </a:p>
          <a:p>
            <a:pPr marL="0" lvl="1" indent="0">
              <a:buNone/>
            </a:pPr>
            <a:endParaRPr lang="en-US" sz="2000" dirty="0"/>
          </a:p>
          <a:p>
            <a:pPr>
              <a:buFont typeface="Wingdings" panose="05000000000000000000" pitchFamily="2" charset="2"/>
              <a:buChar char="Ø"/>
            </a:pPr>
            <a:r>
              <a:rPr lang="zh-CN" altLang="en-US" dirty="0" smtClean="0"/>
              <a:t>根据说明调整识别距离和光电开关感应距离</a:t>
            </a:r>
            <a:endParaRPr lang="en-US" dirty="0" smtClean="0"/>
          </a:p>
          <a:p>
            <a:pPr marL="0" indent="0">
              <a:buNone/>
            </a:pPr>
            <a:endParaRPr lang="en-US" dirty="0" smtClean="0"/>
          </a:p>
          <a:p>
            <a:pPr>
              <a:buFont typeface="Wingdings" panose="05000000000000000000" pitchFamily="2" charset="2"/>
              <a:buChar char="Ø"/>
            </a:pPr>
            <a:r>
              <a:rPr lang="zh-CN" altLang="en-US" dirty="0" smtClean="0"/>
              <a:t>两个单独的分群站台不可共享一个分群控制器</a:t>
            </a: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marL="0" indent="0">
              <a:buNone/>
            </a:pPr>
            <a:endParaRPr lang="en-US" dirty="0" smtClean="0"/>
          </a:p>
          <a:p>
            <a:pPr>
              <a:buFont typeface="Wingdings" panose="05000000000000000000" pitchFamily="2" charset="2"/>
              <a:buChar char="Ø"/>
            </a:pPr>
            <a:endParaRPr lang="en-US" sz="2400" dirty="0"/>
          </a:p>
          <a:p>
            <a:pPr marL="400050" lvl="1" indent="0">
              <a:buNone/>
            </a:pPr>
            <a:endParaRPr lang="en-US" sz="2400" dirty="0"/>
          </a:p>
          <a:p>
            <a:pPr>
              <a:buFont typeface="Wingdings" panose="05000000000000000000" pitchFamily="2" charset="2"/>
              <a:buChar char="Ø"/>
            </a:pPr>
            <a:endParaRPr lang="en-US" sz="2400" dirty="0" smtClean="0"/>
          </a:p>
          <a:p>
            <a:endParaRPr lang="en-US" sz="2400" dirty="0"/>
          </a:p>
          <a:p>
            <a:endParaRPr lang="en-US" sz="2400" dirty="0"/>
          </a:p>
          <a:p>
            <a:endParaRPr lang="en-US" sz="2400" dirty="0"/>
          </a:p>
        </p:txBody>
      </p:sp>
      <p:sp>
        <p:nvSpPr>
          <p:cNvPr id="6" name="Subtitle 5"/>
          <p:cNvSpPr>
            <a:spLocks noGrp="1"/>
          </p:cNvSpPr>
          <p:nvPr>
            <p:ph type="subTitle" idx="4294967295"/>
          </p:nvPr>
        </p:nvSpPr>
        <p:spPr>
          <a:xfrm>
            <a:off x="611560" y="933307"/>
            <a:ext cx="8137525" cy="433388"/>
          </a:xfrm>
        </p:spPr>
        <p:txBody>
          <a:bodyPr>
            <a:noAutofit/>
          </a:bodyPr>
          <a:lstStyle/>
          <a:p>
            <a:r>
              <a:rPr lang="zh-CN" altLang="en-US" sz="2800" b="1" dirty="0" smtClean="0"/>
              <a:t>站台上的改变</a:t>
            </a:r>
            <a:endParaRPr lang="en-US" sz="2800" b="1" dirty="0"/>
          </a:p>
        </p:txBody>
      </p:sp>
    </p:spTree>
    <p:extLst>
      <p:ext uri="{BB962C8B-B14F-4D97-AF65-F5344CB8AC3E}">
        <p14:creationId xmlns:p14="http://schemas.microsoft.com/office/powerpoint/2010/main" val="1106860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 calcmode="lin" valueType="num">
                                      <p:cBhvr additive="base">
                                        <p:cTn id="2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zh-CN" altLang="en-US" b="1" dirty="0" smtClean="0"/>
              <a:t>安装前的准备工作</a:t>
            </a:r>
            <a:endParaRPr lang="en-US" b="1" dirty="0"/>
          </a:p>
        </p:txBody>
      </p:sp>
      <p:sp>
        <p:nvSpPr>
          <p:cNvPr id="5" name="Content Placeholder 4"/>
          <p:cNvSpPr>
            <a:spLocks noGrp="1"/>
          </p:cNvSpPr>
          <p:nvPr>
            <p:ph idx="4294967295"/>
          </p:nvPr>
        </p:nvSpPr>
        <p:spPr>
          <a:xfrm>
            <a:off x="1043608" y="1412875"/>
            <a:ext cx="7185992" cy="5256213"/>
          </a:xfrm>
        </p:spPr>
        <p:txBody>
          <a:bodyPr>
            <a:noAutofit/>
          </a:bodyPr>
          <a:lstStyle/>
          <a:p>
            <a:pPr>
              <a:lnSpc>
                <a:spcPts val="3200"/>
              </a:lnSpc>
              <a:buFont typeface="Wingdings" panose="05000000000000000000" pitchFamily="2" charset="2"/>
              <a:buChar char="Ø"/>
            </a:pPr>
            <a:r>
              <a:rPr lang="zh-CN" altLang="en-US" sz="1800" dirty="0" smtClean="0"/>
              <a:t>当安装新的控制器电脑时（服务器之外的电脑）务必要检查该电脑没有安装过</a:t>
            </a:r>
            <a:r>
              <a:rPr lang="en-US" altLang="zh-CN" sz="1800" dirty="0" err="1" smtClean="0"/>
              <a:t>afifarm</a:t>
            </a:r>
            <a:r>
              <a:rPr lang="zh-CN" altLang="en-US" sz="1800" dirty="0" smtClean="0"/>
              <a:t>的痕迹</a:t>
            </a:r>
            <a:endParaRPr lang="en-US" sz="1800" dirty="0" smtClean="0"/>
          </a:p>
          <a:p>
            <a:pPr>
              <a:lnSpc>
                <a:spcPts val="3200"/>
              </a:lnSpc>
              <a:buFont typeface="Wingdings" panose="05000000000000000000" pitchFamily="2" charset="2"/>
              <a:buChar char="Ø"/>
            </a:pPr>
            <a:r>
              <a:rPr lang="zh-CN" altLang="en-US" sz="1800" dirty="0" smtClean="0"/>
              <a:t>在</a:t>
            </a:r>
            <a:r>
              <a:rPr lang="en-US" altLang="zh-CN" sz="1800" dirty="0" smtClean="0"/>
              <a:t>afifarm5.2</a:t>
            </a:r>
            <a:r>
              <a:rPr lang="zh-CN" altLang="en-US" sz="1800" dirty="0" smtClean="0"/>
              <a:t>中，控制器只从事于实时处理服务，他只是和</a:t>
            </a:r>
            <a:r>
              <a:rPr lang="en-US" altLang="zh-CN" sz="1800" dirty="0" err="1" smtClean="0"/>
              <a:t>Aficontrol</a:t>
            </a:r>
            <a:r>
              <a:rPr lang="zh-CN" altLang="en-US" sz="1800" dirty="0" smtClean="0"/>
              <a:t>配合实时管理和监控</a:t>
            </a:r>
            <a:r>
              <a:rPr lang="zh-CN" altLang="en-US" sz="1800" dirty="0"/>
              <a:t>站台，在一套系统中对于</a:t>
            </a:r>
            <a:r>
              <a:rPr lang="zh-CN" altLang="en-US" sz="1800" dirty="0" smtClean="0"/>
              <a:t>控制器的数量安装没有限制。</a:t>
            </a:r>
            <a:endParaRPr lang="en-US" sz="1800" dirty="0"/>
          </a:p>
          <a:p>
            <a:pPr>
              <a:lnSpc>
                <a:spcPts val="3200"/>
              </a:lnSpc>
              <a:buFont typeface="Wingdings" panose="05000000000000000000" pitchFamily="2" charset="2"/>
              <a:buChar char="Ø"/>
            </a:pPr>
            <a:r>
              <a:rPr lang="zh-CN" altLang="en-US" sz="1800" dirty="0" smtClean="0"/>
              <a:t>如果你决定安装</a:t>
            </a:r>
            <a:r>
              <a:rPr lang="en-US" altLang="zh-CN" sz="1800" dirty="0" smtClean="0"/>
              <a:t>afifarm5.2</a:t>
            </a:r>
            <a:r>
              <a:rPr lang="zh-CN" altLang="en-US" sz="1800" dirty="0" smtClean="0"/>
              <a:t>在控制器上，你需要在安装过程中选择</a:t>
            </a:r>
            <a:r>
              <a:rPr lang="en-US" sz="1800" dirty="0"/>
              <a:t>:“reporter” </a:t>
            </a:r>
            <a:r>
              <a:rPr lang="zh-CN" altLang="en-US" sz="1800" dirty="0" smtClean="0"/>
              <a:t>或</a:t>
            </a:r>
            <a:r>
              <a:rPr lang="en-US" sz="1800" dirty="0" smtClean="0"/>
              <a:t>”</a:t>
            </a:r>
            <a:r>
              <a:rPr lang="en-US" sz="1800" dirty="0"/>
              <a:t>controller” </a:t>
            </a:r>
            <a:endParaRPr lang="en-US" sz="1800" dirty="0" smtClean="0"/>
          </a:p>
          <a:p>
            <a:pPr marL="0" indent="0">
              <a:lnSpc>
                <a:spcPts val="3200"/>
              </a:lnSpc>
              <a:buNone/>
            </a:pPr>
            <a:endParaRPr lang="en-US" sz="1800" u="sng" dirty="0"/>
          </a:p>
          <a:p>
            <a:pPr>
              <a:lnSpc>
                <a:spcPts val="3200"/>
              </a:lnSpc>
              <a:buFont typeface="Wingdings" panose="05000000000000000000" pitchFamily="2" charset="2"/>
              <a:buChar char="Ø"/>
            </a:pPr>
            <a:endParaRPr lang="en-US" sz="2400" dirty="0" smtClean="0"/>
          </a:p>
          <a:p>
            <a:pPr>
              <a:lnSpc>
                <a:spcPts val="3200"/>
              </a:lnSpc>
            </a:pPr>
            <a:endParaRPr lang="en-US" sz="2400" dirty="0"/>
          </a:p>
          <a:p>
            <a:pPr>
              <a:lnSpc>
                <a:spcPts val="3200"/>
              </a:lnSpc>
            </a:pPr>
            <a:endParaRPr lang="en-US" sz="2400" dirty="0"/>
          </a:p>
          <a:p>
            <a:pPr>
              <a:lnSpc>
                <a:spcPts val="3200"/>
              </a:lnSpc>
            </a:pPr>
            <a:endParaRPr lang="en-US" sz="2400" dirty="0"/>
          </a:p>
        </p:txBody>
      </p:sp>
    </p:spTree>
    <p:extLst>
      <p:ext uri="{BB962C8B-B14F-4D97-AF65-F5344CB8AC3E}">
        <p14:creationId xmlns:p14="http://schemas.microsoft.com/office/powerpoint/2010/main" val="865293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zh-CN" altLang="en-US" b="1" dirty="0" smtClean="0"/>
              <a:t>安装前的准备工作</a:t>
            </a:r>
            <a:endParaRPr lang="en-US" b="1" dirty="0"/>
          </a:p>
        </p:txBody>
      </p:sp>
      <p:sp>
        <p:nvSpPr>
          <p:cNvPr id="5" name="Content Placeholder 4"/>
          <p:cNvSpPr>
            <a:spLocks noGrp="1"/>
          </p:cNvSpPr>
          <p:nvPr>
            <p:ph idx="4294967295"/>
          </p:nvPr>
        </p:nvSpPr>
        <p:spPr>
          <a:xfrm>
            <a:off x="503238" y="1412875"/>
            <a:ext cx="8640762" cy="5256213"/>
          </a:xfrm>
        </p:spPr>
        <p:txBody>
          <a:bodyPr>
            <a:noAutofit/>
          </a:bodyPr>
          <a:lstStyle/>
          <a:p>
            <a:pPr>
              <a:lnSpc>
                <a:spcPts val="3200"/>
              </a:lnSpc>
              <a:buFont typeface="Wingdings" panose="05000000000000000000" pitchFamily="2" charset="2"/>
              <a:buChar char="Ø"/>
            </a:pPr>
            <a:endParaRPr lang="en-US" dirty="0" smtClean="0"/>
          </a:p>
          <a:p>
            <a:pPr>
              <a:lnSpc>
                <a:spcPts val="3200"/>
              </a:lnSpc>
              <a:buFont typeface="Wingdings" panose="05000000000000000000" pitchFamily="2" charset="2"/>
              <a:buChar char="Ø"/>
            </a:pPr>
            <a:r>
              <a:rPr lang="zh-CN" altLang="en-US" dirty="0" smtClean="0"/>
              <a:t>如果牧场需要更多的电脑安装</a:t>
            </a:r>
            <a:r>
              <a:rPr lang="en-US" altLang="zh-CN" dirty="0" err="1" smtClean="0"/>
              <a:t>afifarm</a:t>
            </a:r>
            <a:r>
              <a:rPr lang="zh-CN" altLang="en-US" dirty="0" smtClean="0"/>
              <a:t>用来管理牛群，你需要订购和添加计算机的数量在授权范围内，最多</a:t>
            </a:r>
            <a:r>
              <a:rPr lang="en-US" altLang="zh-CN" dirty="0" smtClean="0"/>
              <a:t>12</a:t>
            </a:r>
            <a:r>
              <a:rPr lang="zh-CN" altLang="en-US" dirty="0" smtClean="0"/>
              <a:t>台。</a:t>
            </a:r>
            <a:endParaRPr lang="en-US" dirty="0" smtClean="0"/>
          </a:p>
          <a:p>
            <a:pPr>
              <a:lnSpc>
                <a:spcPts val="3200"/>
              </a:lnSpc>
              <a:buFont typeface="Wingdings" panose="05000000000000000000" pitchFamily="2" charset="2"/>
              <a:buChar char="Ø"/>
            </a:pPr>
            <a:endParaRPr lang="en-US" dirty="0"/>
          </a:p>
          <a:p>
            <a:pPr>
              <a:lnSpc>
                <a:spcPts val="3200"/>
              </a:lnSpc>
              <a:buFont typeface="Wingdings" panose="05000000000000000000" pitchFamily="2" charset="2"/>
              <a:buChar char="Ø"/>
            </a:pPr>
            <a:r>
              <a:rPr lang="en-US" altLang="zh-CN" dirty="0" err="1" smtClean="0"/>
              <a:t>Aficontrol</a:t>
            </a:r>
            <a:r>
              <a:rPr lang="zh-CN" altLang="en-US" dirty="0" smtClean="0"/>
              <a:t>不占用授权数量，可以在</a:t>
            </a:r>
            <a:r>
              <a:rPr lang="en-US" altLang="zh-CN" dirty="0" err="1" smtClean="0"/>
              <a:t>afifarm</a:t>
            </a:r>
            <a:r>
              <a:rPr lang="zh-CN" altLang="en-US" dirty="0" smtClean="0"/>
              <a:t>的局域网内安装需求的数量</a:t>
            </a:r>
            <a:endParaRPr lang="en-US" dirty="0" smtClean="0"/>
          </a:p>
          <a:p>
            <a:pPr marL="0" indent="0">
              <a:lnSpc>
                <a:spcPts val="3200"/>
              </a:lnSpc>
              <a:buNone/>
            </a:pPr>
            <a:endParaRPr lang="en-US" altLang="zh-CN" dirty="0" smtClean="0"/>
          </a:p>
          <a:p>
            <a:pPr marL="0" indent="0">
              <a:lnSpc>
                <a:spcPts val="3200"/>
              </a:lnSpc>
              <a:buNone/>
            </a:pPr>
            <a:r>
              <a:rPr lang="zh-CN" altLang="en-US" dirty="0" smtClean="0"/>
              <a:t>注意：如果你选择安装</a:t>
            </a:r>
            <a:r>
              <a:rPr lang="en-US" altLang="zh-CN" dirty="0" err="1" smtClean="0"/>
              <a:t>afifarm</a:t>
            </a:r>
            <a:r>
              <a:rPr lang="zh-CN" altLang="en-US" dirty="0" smtClean="0"/>
              <a:t>到控制器上，需要考虑授权的数量。</a:t>
            </a:r>
            <a:endParaRPr lang="en-US" dirty="0"/>
          </a:p>
          <a:p>
            <a:pPr marL="0" indent="0">
              <a:lnSpc>
                <a:spcPts val="3200"/>
              </a:lnSpc>
              <a:buNone/>
            </a:pPr>
            <a:endParaRPr lang="en-US" sz="2400" dirty="0" smtClean="0"/>
          </a:p>
          <a:p>
            <a:pPr marL="0" indent="0">
              <a:lnSpc>
                <a:spcPts val="3200"/>
              </a:lnSpc>
              <a:buNone/>
            </a:pPr>
            <a:r>
              <a:rPr lang="en-US" sz="2400" dirty="0"/>
              <a:t> </a:t>
            </a:r>
            <a:r>
              <a:rPr lang="en-US" sz="2400" dirty="0" smtClean="0"/>
              <a:t>   </a:t>
            </a:r>
          </a:p>
          <a:p>
            <a:pPr marL="400050" lvl="1" indent="0">
              <a:lnSpc>
                <a:spcPts val="3200"/>
              </a:lnSpc>
              <a:buNone/>
            </a:pPr>
            <a:endParaRPr lang="en-US" sz="2400" dirty="0"/>
          </a:p>
          <a:p>
            <a:pPr>
              <a:lnSpc>
                <a:spcPts val="3200"/>
              </a:lnSpc>
              <a:buFont typeface="Wingdings" panose="05000000000000000000" pitchFamily="2" charset="2"/>
              <a:buChar char="Ø"/>
            </a:pPr>
            <a:endParaRPr lang="en-US" sz="2400" dirty="0" smtClean="0"/>
          </a:p>
          <a:p>
            <a:pPr>
              <a:lnSpc>
                <a:spcPts val="3200"/>
              </a:lnSpc>
            </a:pPr>
            <a:endParaRPr lang="en-US" sz="2400" dirty="0"/>
          </a:p>
          <a:p>
            <a:pPr>
              <a:lnSpc>
                <a:spcPts val="3200"/>
              </a:lnSpc>
            </a:pPr>
            <a:endParaRPr lang="en-US" sz="2400" dirty="0"/>
          </a:p>
          <a:p>
            <a:pPr>
              <a:lnSpc>
                <a:spcPts val="3200"/>
              </a:lnSpc>
            </a:pPr>
            <a:endParaRPr lang="en-US" sz="2400" dirty="0"/>
          </a:p>
        </p:txBody>
      </p:sp>
    </p:spTree>
    <p:extLst>
      <p:ext uri="{BB962C8B-B14F-4D97-AF65-F5344CB8AC3E}">
        <p14:creationId xmlns:p14="http://schemas.microsoft.com/office/powerpoint/2010/main" val="815304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additive="base">
                                        <p:cTn id="1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 calcmode="lin" valueType="num">
                                      <p:cBhvr additive="base">
                                        <p:cTn id="1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zh-CN" altLang="en-US" sz="3600" b="1" dirty="0" smtClean="0"/>
              <a:t>安装前的准备</a:t>
            </a:r>
            <a:endParaRPr lang="en-US" sz="3600" b="1" dirty="0"/>
          </a:p>
        </p:txBody>
      </p:sp>
      <p:sp>
        <p:nvSpPr>
          <p:cNvPr id="5" name="Content Placeholder 4"/>
          <p:cNvSpPr>
            <a:spLocks noGrp="1"/>
          </p:cNvSpPr>
          <p:nvPr>
            <p:ph idx="4294967295"/>
          </p:nvPr>
        </p:nvSpPr>
        <p:spPr>
          <a:xfrm>
            <a:off x="914400" y="1771650"/>
            <a:ext cx="8229600" cy="4897438"/>
          </a:xfrm>
        </p:spPr>
        <p:txBody>
          <a:bodyPr>
            <a:noAutofit/>
          </a:bodyPr>
          <a:lstStyle/>
          <a:p>
            <a:pPr>
              <a:buFont typeface="Wingdings" panose="05000000000000000000" pitchFamily="2" charset="2"/>
              <a:buChar char="Ø"/>
            </a:pPr>
            <a:r>
              <a:rPr lang="zh-CN" altLang="en-US" sz="1800" dirty="0" smtClean="0"/>
              <a:t>只可以从</a:t>
            </a:r>
            <a:r>
              <a:rPr lang="en-US" altLang="zh-CN" sz="1800" dirty="0" smtClean="0"/>
              <a:t>4.1</a:t>
            </a:r>
            <a:r>
              <a:rPr lang="zh-CN" altLang="en-US" sz="1800" dirty="0" smtClean="0"/>
              <a:t>或以上版本</a:t>
            </a:r>
            <a:r>
              <a:rPr lang="zh-CN" altLang="en-US" sz="1800" dirty="0"/>
              <a:t>直接</a:t>
            </a:r>
            <a:r>
              <a:rPr lang="zh-CN" altLang="en-US" sz="1800" dirty="0" smtClean="0"/>
              <a:t>升级到</a:t>
            </a:r>
            <a:r>
              <a:rPr lang="en-US" altLang="zh-CN" sz="1800" dirty="0" smtClean="0"/>
              <a:t>5.2</a:t>
            </a:r>
            <a:endParaRPr lang="en-US" sz="1800" dirty="0" smtClean="0"/>
          </a:p>
          <a:p>
            <a:pPr marL="0" indent="0">
              <a:buNone/>
            </a:pPr>
            <a:r>
              <a:rPr lang="zh-CN" altLang="en-US" sz="1800" dirty="0" smtClean="0"/>
              <a:t>       需要升级的电脑必须要符合安装</a:t>
            </a:r>
            <a:r>
              <a:rPr lang="en-US" altLang="zh-CN" sz="1800" dirty="0" smtClean="0"/>
              <a:t>afifarm5</a:t>
            </a:r>
            <a:r>
              <a:rPr lang="zh-CN" altLang="en-US" sz="1800" dirty="0" smtClean="0"/>
              <a:t>的规范和要求</a:t>
            </a:r>
            <a:endParaRPr lang="en-US" sz="1800" dirty="0" smtClean="0"/>
          </a:p>
          <a:p>
            <a:pPr>
              <a:buFont typeface="Wingdings" panose="05000000000000000000" pitchFamily="2" charset="2"/>
              <a:buChar char="Ø"/>
            </a:pPr>
            <a:r>
              <a:rPr lang="zh-CN" altLang="en-US" sz="1800" dirty="0" smtClean="0"/>
              <a:t>可以从</a:t>
            </a:r>
            <a:r>
              <a:rPr lang="en-US" altLang="zh-CN" sz="1800" dirty="0" err="1" smtClean="0"/>
              <a:t>Afiact</a:t>
            </a:r>
            <a:r>
              <a:rPr lang="en-US" altLang="zh-CN" sz="1800" dirty="0" smtClean="0"/>
              <a:t> IIR2</a:t>
            </a:r>
            <a:r>
              <a:rPr lang="zh-CN" altLang="en-US" sz="1800" dirty="0" smtClean="0"/>
              <a:t>或</a:t>
            </a:r>
            <a:r>
              <a:rPr lang="en-US" altLang="zh-CN" sz="1800" dirty="0" smtClean="0"/>
              <a:t>5.01</a:t>
            </a:r>
            <a:r>
              <a:rPr lang="zh-CN" altLang="en-US" sz="1800" dirty="0" smtClean="0"/>
              <a:t>升级到</a:t>
            </a:r>
            <a:r>
              <a:rPr lang="en-US" altLang="zh-CN" sz="1800" dirty="0" smtClean="0"/>
              <a:t>afifarm5.2</a:t>
            </a:r>
            <a:endParaRPr lang="en-US" sz="1800" dirty="0" smtClean="0"/>
          </a:p>
          <a:p>
            <a:pPr marL="0" indent="0">
              <a:buNone/>
            </a:pPr>
            <a:r>
              <a:rPr lang="zh-CN" altLang="en-US" sz="1800" dirty="0" smtClean="0"/>
              <a:t>       需要</a:t>
            </a:r>
            <a:r>
              <a:rPr lang="zh-CN" altLang="en-US" sz="1800" dirty="0"/>
              <a:t>升级的电脑必须要符合安装</a:t>
            </a:r>
            <a:r>
              <a:rPr lang="en-US" altLang="zh-CN" sz="1800" dirty="0"/>
              <a:t>afifarm5</a:t>
            </a:r>
            <a:r>
              <a:rPr lang="zh-CN" altLang="en-US" sz="1800" dirty="0"/>
              <a:t>的规范和</a:t>
            </a:r>
            <a:r>
              <a:rPr lang="zh-CN" altLang="en-US" sz="1800" dirty="0" smtClean="0"/>
              <a:t>要求</a:t>
            </a:r>
            <a:endParaRPr lang="en-US" sz="1800" dirty="0"/>
          </a:p>
          <a:p>
            <a:pPr>
              <a:buFont typeface="Wingdings" panose="05000000000000000000" pitchFamily="2" charset="2"/>
              <a:buChar char="Ø"/>
            </a:pPr>
            <a:endParaRPr lang="en-US" sz="1800" dirty="0"/>
          </a:p>
          <a:p>
            <a:pPr>
              <a:buFont typeface="Wingdings" panose="05000000000000000000" pitchFamily="2" charset="2"/>
              <a:buChar char="Ø"/>
            </a:pPr>
            <a:r>
              <a:rPr lang="zh-CN" altLang="en-US" sz="1800" dirty="0" smtClean="0"/>
              <a:t>如果需要从</a:t>
            </a:r>
            <a:r>
              <a:rPr lang="en-US" altLang="zh-CN" sz="1800" dirty="0" smtClean="0"/>
              <a:t>3.076</a:t>
            </a:r>
            <a:r>
              <a:rPr lang="zh-CN" altLang="en-US" sz="1800" dirty="0" smtClean="0"/>
              <a:t>升级，需要先升级到</a:t>
            </a:r>
            <a:r>
              <a:rPr lang="en-US" altLang="zh-CN" sz="1800" dirty="0" smtClean="0"/>
              <a:t>4.1</a:t>
            </a:r>
            <a:r>
              <a:rPr lang="zh-CN" altLang="en-US" sz="1800" dirty="0" smtClean="0"/>
              <a:t>，或者在其他的电脑上做备份用来恢复到新安装的</a:t>
            </a:r>
            <a:r>
              <a:rPr lang="en-US" altLang="zh-CN" sz="1800" dirty="0" smtClean="0"/>
              <a:t>afifarm5.2.</a:t>
            </a:r>
            <a:endParaRPr lang="en-US" sz="1800" dirty="0" smtClean="0"/>
          </a:p>
          <a:p>
            <a:pPr>
              <a:buFont typeface="Wingdings" panose="05000000000000000000" pitchFamily="2" charset="2"/>
              <a:buChar char="Ø"/>
            </a:pPr>
            <a:endParaRPr lang="en-US" sz="1800" dirty="0"/>
          </a:p>
          <a:p>
            <a:pPr>
              <a:buFont typeface="Wingdings" panose="05000000000000000000" pitchFamily="2" charset="2"/>
              <a:buChar char="Ø"/>
            </a:pPr>
            <a:endParaRPr lang="en-US" sz="1800" dirty="0" smtClean="0"/>
          </a:p>
          <a:p>
            <a:pPr>
              <a:buFont typeface="Wingdings" panose="05000000000000000000" pitchFamily="2" charset="2"/>
              <a:buChar char="Ø"/>
            </a:pPr>
            <a:endParaRPr lang="en-US" sz="1800" dirty="0"/>
          </a:p>
          <a:p>
            <a:pPr marL="400050" lvl="1" indent="0">
              <a:buNone/>
            </a:pPr>
            <a:endParaRPr lang="en-US" sz="1800" dirty="0"/>
          </a:p>
          <a:p>
            <a:pPr>
              <a:buFont typeface="Wingdings" panose="05000000000000000000" pitchFamily="2" charset="2"/>
              <a:buChar char="Ø"/>
            </a:pPr>
            <a:endParaRPr lang="en-US" sz="1800" dirty="0" smtClean="0"/>
          </a:p>
          <a:p>
            <a:endParaRPr lang="en-US" sz="2400" dirty="0"/>
          </a:p>
          <a:p>
            <a:endParaRPr lang="en-US" sz="2400" dirty="0"/>
          </a:p>
          <a:p>
            <a:endParaRPr lang="en-US" sz="2400" dirty="0"/>
          </a:p>
        </p:txBody>
      </p:sp>
      <p:sp>
        <p:nvSpPr>
          <p:cNvPr id="6" name="Subtitle 5"/>
          <p:cNvSpPr>
            <a:spLocks noGrp="1"/>
          </p:cNvSpPr>
          <p:nvPr>
            <p:ph type="subTitle" idx="4294967295"/>
          </p:nvPr>
        </p:nvSpPr>
        <p:spPr>
          <a:xfrm>
            <a:off x="755576" y="904831"/>
            <a:ext cx="8135938" cy="433388"/>
          </a:xfrm>
        </p:spPr>
        <p:txBody>
          <a:bodyPr>
            <a:noAutofit/>
          </a:bodyPr>
          <a:lstStyle/>
          <a:p>
            <a:r>
              <a:rPr lang="en-US" sz="2800" b="1" dirty="0" smtClean="0"/>
              <a:t>A</a:t>
            </a:r>
            <a:r>
              <a:rPr lang="en-US" altLang="zh-CN" sz="2800" b="1" dirty="0" smtClean="0"/>
              <a:t>fifarm5.2 </a:t>
            </a:r>
            <a:r>
              <a:rPr lang="zh-CN" altLang="en-US" sz="2800" b="1" dirty="0" smtClean="0"/>
              <a:t>恢复或升级</a:t>
            </a:r>
            <a:endParaRPr lang="en-US" sz="2800" b="1" dirty="0"/>
          </a:p>
        </p:txBody>
      </p:sp>
    </p:spTree>
    <p:extLst>
      <p:ext uri="{BB962C8B-B14F-4D97-AF65-F5344CB8AC3E}">
        <p14:creationId xmlns:p14="http://schemas.microsoft.com/office/powerpoint/2010/main" val="331594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zh-CN" altLang="en-US" b="1" dirty="0" smtClean="0"/>
              <a:t>安装前的准备</a:t>
            </a:r>
            <a:endParaRPr lang="en-US" dirty="0"/>
          </a:p>
        </p:txBody>
      </p:sp>
      <p:sp>
        <p:nvSpPr>
          <p:cNvPr id="5" name="Content Placeholder 4"/>
          <p:cNvSpPr>
            <a:spLocks noGrp="1"/>
          </p:cNvSpPr>
          <p:nvPr>
            <p:ph idx="4294967295"/>
          </p:nvPr>
        </p:nvSpPr>
        <p:spPr>
          <a:xfrm>
            <a:off x="801280" y="1239838"/>
            <a:ext cx="7428320" cy="5040312"/>
          </a:xfrm>
        </p:spPr>
        <p:txBody>
          <a:bodyPr>
            <a:noAutofit/>
          </a:bodyPr>
          <a:lstStyle/>
          <a:p>
            <a:pPr>
              <a:buFont typeface="Wingdings" panose="05000000000000000000" pitchFamily="2" charset="2"/>
              <a:buChar char="Ø"/>
            </a:pPr>
            <a:r>
              <a:rPr lang="en-US" sz="1800" dirty="0" err="1" smtClean="0"/>
              <a:t>A</a:t>
            </a:r>
            <a:r>
              <a:rPr lang="en-US" altLang="zh-CN" sz="1800" dirty="0" err="1" smtClean="0"/>
              <a:t>fifarm</a:t>
            </a:r>
            <a:r>
              <a:rPr lang="zh-CN" altLang="en-US" sz="1800" dirty="0" smtClean="0"/>
              <a:t>的架构发生了变化，做奶厅配置是在</a:t>
            </a:r>
            <a:r>
              <a:rPr lang="en-US" altLang="zh-CN" sz="1800" dirty="0" err="1" smtClean="0"/>
              <a:t>Aficontrol</a:t>
            </a:r>
            <a:r>
              <a:rPr lang="zh-CN" altLang="en-US" sz="1800" dirty="0" smtClean="0"/>
              <a:t>中做，而不是先前版本中的</a:t>
            </a:r>
            <a:r>
              <a:rPr lang="en-US" altLang="zh-CN" sz="1800" dirty="0" smtClean="0"/>
              <a:t>”</a:t>
            </a:r>
            <a:r>
              <a:rPr lang="en-US" altLang="zh-CN" sz="1800" dirty="0" err="1" smtClean="0"/>
              <a:t>config</a:t>
            </a:r>
            <a:r>
              <a:rPr lang="en-US" altLang="zh-CN" sz="1800" dirty="0" smtClean="0"/>
              <a:t>”</a:t>
            </a:r>
            <a:endParaRPr lang="en-US" sz="1800" dirty="0" smtClean="0"/>
          </a:p>
          <a:p>
            <a:pPr marL="0" indent="0">
              <a:buNone/>
            </a:pPr>
            <a:endParaRPr lang="en-US" sz="1600" dirty="0" smtClean="0"/>
          </a:p>
          <a:p>
            <a:pPr marL="0" indent="0">
              <a:buNone/>
            </a:pPr>
            <a:r>
              <a:rPr lang="en-US" sz="1800" dirty="0" smtClean="0"/>
              <a:t>         	</a:t>
            </a:r>
            <a:r>
              <a:rPr lang="zh-CN" altLang="en-US" sz="1800" b="1" dirty="0" smtClean="0">
                <a:solidFill>
                  <a:srgbClr val="FF0000"/>
                </a:solidFill>
              </a:rPr>
              <a:t>配置文件不会被复制或者保存在</a:t>
            </a:r>
            <a:r>
              <a:rPr lang="zh-CN" altLang="en-US" sz="1800" b="1" dirty="0">
                <a:solidFill>
                  <a:srgbClr val="FF0000"/>
                </a:solidFill>
              </a:rPr>
              <a:t>恢复</a:t>
            </a:r>
            <a:r>
              <a:rPr lang="zh-CN" altLang="en-US" sz="1800" b="1" dirty="0" smtClean="0">
                <a:solidFill>
                  <a:srgbClr val="FF0000"/>
                </a:solidFill>
              </a:rPr>
              <a:t>或者升级之后。</a:t>
            </a:r>
            <a:endParaRPr lang="en-US" altLang="zh-CN" sz="1800" b="1" dirty="0" smtClean="0">
              <a:solidFill>
                <a:srgbClr val="FF0000"/>
              </a:solidFill>
            </a:endParaRPr>
          </a:p>
          <a:p>
            <a:pPr marL="0" indent="0">
              <a:buNone/>
            </a:pPr>
            <a:endParaRPr lang="en-US" sz="1800" b="1" dirty="0" smtClean="0">
              <a:solidFill>
                <a:srgbClr val="FF0000"/>
              </a:solidFill>
            </a:endParaRPr>
          </a:p>
          <a:p>
            <a:pPr marL="0" indent="0">
              <a:buNone/>
            </a:pPr>
            <a:r>
              <a:rPr lang="en-US" sz="1800" b="1" dirty="0">
                <a:solidFill>
                  <a:srgbClr val="FF0000"/>
                </a:solidFill>
              </a:rPr>
              <a:t> </a:t>
            </a:r>
            <a:r>
              <a:rPr lang="en-US" sz="1800" b="1" dirty="0" smtClean="0">
                <a:solidFill>
                  <a:srgbClr val="FF0000"/>
                </a:solidFill>
              </a:rPr>
              <a:t>        	</a:t>
            </a:r>
            <a:r>
              <a:rPr lang="zh-CN" altLang="en-US" sz="1800" b="1" dirty="0" smtClean="0">
                <a:solidFill>
                  <a:srgbClr val="FF0000"/>
                </a:solidFill>
              </a:rPr>
              <a:t>面板参数不会被自动恢复或者复制，需要手动复制</a:t>
            </a:r>
            <a:endParaRPr lang="en-US" sz="1800" b="1" dirty="0" smtClean="0">
              <a:solidFill>
                <a:srgbClr val="FF0000"/>
              </a:solidFill>
            </a:endParaRPr>
          </a:p>
          <a:p>
            <a:pPr marL="0" indent="0">
              <a:buNone/>
            </a:pPr>
            <a:r>
              <a:rPr lang="en-US" sz="1800" b="1" dirty="0" smtClean="0">
                <a:solidFill>
                  <a:srgbClr val="FF0000"/>
                </a:solidFill>
              </a:rPr>
              <a:t>	          	</a:t>
            </a:r>
          </a:p>
          <a:p>
            <a:pPr marL="0" indent="0">
              <a:buNone/>
            </a:pPr>
            <a:r>
              <a:rPr lang="zh-CN" altLang="en-US" sz="1800" b="1" dirty="0" smtClean="0">
                <a:solidFill>
                  <a:srgbClr val="FF0000"/>
                </a:solidFill>
              </a:rPr>
              <a:t>                  操作代码不会被自动恢复或者复制，需要手动设置</a:t>
            </a:r>
            <a:endParaRPr lang="en-US" sz="1800" b="1" dirty="0">
              <a:solidFill>
                <a:srgbClr val="FF0000"/>
              </a:solidFill>
            </a:endParaRPr>
          </a:p>
          <a:p>
            <a:pPr marL="0" indent="0">
              <a:buNone/>
            </a:pPr>
            <a:endParaRPr lang="en-US" sz="1800" b="1" dirty="0">
              <a:solidFill>
                <a:srgbClr val="FF0000"/>
              </a:solidFill>
            </a:endParaRPr>
          </a:p>
          <a:p>
            <a:pPr marL="0" indent="0">
              <a:buNone/>
            </a:pPr>
            <a:r>
              <a:rPr lang="zh-CN" altLang="en-US" sz="1800" b="1" dirty="0" smtClean="0">
                <a:solidFill>
                  <a:srgbClr val="FF0000"/>
                </a:solidFill>
              </a:rPr>
              <a:t>                   定义处理不会被保存或者复制</a:t>
            </a:r>
            <a:endParaRPr lang="en-US" sz="1800" b="1" dirty="0" smtClean="0">
              <a:solidFill>
                <a:srgbClr val="FF0000"/>
              </a:solidFill>
            </a:endParaRPr>
          </a:p>
        </p:txBody>
      </p:sp>
      <p:sp>
        <p:nvSpPr>
          <p:cNvPr id="6" name="Subtitle 5"/>
          <p:cNvSpPr>
            <a:spLocks noGrp="1"/>
          </p:cNvSpPr>
          <p:nvPr>
            <p:ph type="subTitle" idx="4294967295"/>
          </p:nvPr>
        </p:nvSpPr>
        <p:spPr>
          <a:xfrm>
            <a:off x="683568" y="775618"/>
            <a:ext cx="8137525" cy="433388"/>
          </a:xfrm>
        </p:spPr>
        <p:txBody>
          <a:bodyPr>
            <a:noAutofit/>
          </a:bodyPr>
          <a:lstStyle/>
          <a:p>
            <a:r>
              <a:rPr lang="en-US" altLang="zh-CN" sz="2400" b="1" dirty="0" smtClean="0"/>
              <a:t>Afifarm5.2-</a:t>
            </a:r>
            <a:r>
              <a:rPr lang="zh-CN" altLang="en-US" sz="2400" b="1" dirty="0" smtClean="0"/>
              <a:t>恢复或升级</a:t>
            </a:r>
            <a:endParaRPr lang="en-US" sz="24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5146" y="2149724"/>
            <a:ext cx="432048" cy="43204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150" y="2758464"/>
            <a:ext cx="432048" cy="43204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150" y="3429552"/>
            <a:ext cx="432048" cy="43204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50" y="4100640"/>
            <a:ext cx="432048" cy="432048"/>
          </a:xfrm>
          <a:prstGeom prst="rect">
            <a:avLst/>
          </a:prstGeom>
        </p:spPr>
      </p:pic>
    </p:spTree>
    <p:extLst>
      <p:ext uri="{BB962C8B-B14F-4D97-AF65-F5344CB8AC3E}">
        <p14:creationId xmlns:p14="http://schemas.microsoft.com/office/powerpoint/2010/main" val="1023709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 calcmode="lin" valueType="num">
                                      <p:cBhvr additive="base">
                                        <p:cTn id="20"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 calcmode="lin" valueType="num">
                                      <p:cBhvr additive="base">
                                        <p:cTn id="2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 calcmode="lin" valueType="num">
                                      <p:cBhvr additive="base">
                                        <p:cTn id="3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5">
                                            <p:txEl>
                                              <p:pRg st="8" end="8"/>
                                            </p:txEl>
                                          </p:spTgt>
                                        </p:tgtEl>
                                        <p:attrNameLst>
                                          <p:attrName>style.visibility</p:attrName>
                                        </p:attrNameLst>
                                      </p:cBhvr>
                                      <p:to>
                                        <p:strVal val="visible"/>
                                      </p:to>
                                    </p:set>
                                    <p:anim calcmode="lin" valueType="num">
                                      <p:cBhvr additive="base">
                                        <p:cTn id="36"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8" end="8"/>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zh-CN" altLang="en-US" sz="3600" b="1" dirty="0" smtClean="0"/>
              <a:t>安装前的准备</a:t>
            </a:r>
            <a:endParaRPr lang="en-US" sz="3600" dirty="0"/>
          </a:p>
        </p:txBody>
      </p:sp>
      <p:sp>
        <p:nvSpPr>
          <p:cNvPr id="5" name="Content Placeholder 4"/>
          <p:cNvSpPr>
            <a:spLocks noGrp="1"/>
          </p:cNvSpPr>
          <p:nvPr>
            <p:ph idx="4294967295"/>
          </p:nvPr>
        </p:nvSpPr>
        <p:spPr>
          <a:xfrm>
            <a:off x="914400" y="1674813"/>
            <a:ext cx="8229600" cy="4849812"/>
          </a:xfrm>
        </p:spPr>
        <p:txBody>
          <a:bodyPr>
            <a:normAutofit/>
          </a:bodyPr>
          <a:lstStyle/>
          <a:p>
            <a:pPr>
              <a:buFont typeface="Wingdings" panose="05000000000000000000" pitchFamily="2" charset="2"/>
              <a:buChar char="Ø"/>
            </a:pPr>
            <a:endParaRPr lang="en-US" sz="2400" dirty="0" smtClean="0"/>
          </a:p>
          <a:p>
            <a:pPr>
              <a:buFont typeface="Wingdings" panose="05000000000000000000" pitchFamily="2" charset="2"/>
              <a:buChar char="Ø"/>
            </a:pPr>
            <a:r>
              <a:rPr lang="zh-CN" altLang="en-US" sz="2400" dirty="0" smtClean="0"/>
              <a:t>打印或者保存截图站台配置，用来正确设置配置</a:t>
            </a:r>
            <a:endParaRPr lang="en-US" sz="2400" dirty="0" smtClean="0"/>
          </a:p>
          <a:p>
            <a:endParaRPr lang="en-US" sz="2400" dirty="0"/>
          </a:p>
          <a:p>
            <a:pPr>
              <a:buFont typeface="Wingdings" panose="05000000000000000000" pitchFamily="2" charset="2"/>
              <a:buChar char="Ø"/>
            </a:pPr>
            <a:r>
              <a:rPr lang="zh-CN" altLang="en-US" sz="2400" dirty="0" smtClean="0"/>
              <a:t>打印或者保存截图面板参数</a:t>
            </a:r>
            <a:endParaRPr lang="en-US" sz="2400" dirty="0" smtClean="0"/>
          </a:p>
          <a:p>
            <a:pPr marL="0" indent="0">
              <a:buNone/>
            </a:pPr>
            <a:endParaRPr lang="en-US" sz="2400" dirty="0"/>
          </a:p>
          <a:p>
            <a:pPr>
              <a:buFont typeface="Wingdings" panose="05000000000000000000" pitchFamily="2" charset="2"/>
              <a:buChar char="Ø"/>
            </a:pPr>
            <a:r>
              <a:rPr lang="zh-CN" altLang="en-US" sz="2400" dirty="0" smtClean="0"/>
              <a:t>打印或者保存截图操作代码以</a:t>
            </a:r>
            <a:endParaRPr lang="en-US" altLang="zh-CN" sz="2400" dirty="0" smtClean="0"/>
          </a:p>
          <a:p>
            <a:pPr>
              <a:buFont typeface="Wingdings" panose="05000000000000000000" pitchFamily="2" charset="2"/>
              <a:buChar char="Ø"/>
            </a:pPr>
            <a:endParaRPr lang="en-US" altLang="zh-CN" sz="2400" dirty="0"/>
          </a:p>
          <a:p>
            <a:pPr>
              <a:buFont typeface="Wingdings" panose="05000000000000000000" pitchFamily="2" charset="2"/>
              <a:buChar char="Ø"/>
            </a:pPr>
            <a:r>
              <a:rPr lang="zh-CN" altLang="en-US" sz="2400" dirty="0"/>
              <a:t>打印或者</a:t>
            </a:r>
            <a:r>
              <a:rPr lang="zh-CN" altLang="en-US" sz="2400" dirty="0" smtClean="0"/>
              <a:t>保存定义处理截图</a:t>
            </a:r>
            <a:endParaRPr lang="en-US" sz="2400" dirty="0" smtClean="0"/>
          </a:p>
          <a:p>
            <a:pPr marL="0" indent="0">
              <a:buNone/>
            </a:pPr>
            <a:endParaRPr lang="en-US" sz="2400" dirty="0"/>
          </a:p>
        </p:txBody>
      </p:sp>
      <p:sp>
        <p:nvSpPr>
          <p:cNvPr id="6" name="Subtitle 5"/>
          <p:cNvSpPr>
            <a:spLocks noGrp="1"/>
          </p:cNvSpPr>
          <p:nvPr>
            <p:ph type="subTitle" idx="4294967295"/>
          </p:nvPr>
        </p:nvSpPr>
        <p:spPr>
          <a:xfrm>
            <a:off x="611560" y="973381"/>
            <a:ext cx="8137525" cy="431800"/>
          </a:xfrm>
        </p:spPr>
        <p:txBody>
          <a:bodyPr>
            <a:noAutofit/>
          </a:bodyPr>
          <a:lstStyle/>
          <a:p>
            <a:r>
              <a:rPr lang="zh-CN" altLang="en-US" sz="2800" b="1" dirty="0" smtClean="0"/>
              <a:t>升级前的参数备份</a:t>
            </a:r>
            <a:endParaRPr lang="en-US" sz="2800" b="1" dirty="0"/>
          </a:p>
        </p:txBody>
      </p:sp>
    </p:spTree>
    <p:extLst>
      <p:ext uri="{BB962C8B-B14F-4D97-AF65-F5344CB8AC3E}">
        <p14:creationId xmlns:p14="http://schemas.microsoft.com/office/powerpoint/2010/main" val="2882861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 calcmode="lin" valueType="num">
                                      <p:cBhvr additive="base">
                                        <p:cTn id="2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zh-CN" altLang="en-US" sz="3600" b="1" dirty="0" smtClean="0"/>
              <a:t>安装前的准备</a:t>
            </a:r>
            <a:endParaRPr lang="en-US" sz="3600" dirty="0"/>
          </a:p>
        </p:txBody>
      </p:sp>
      <p:sp>
        <p:nvSpPr>
          <p:cNvPr id="5" name="Content Placeholder 4"/>
          <p:cNvSpPr>
            <a:spLocks noGrp="1"/>
          </p:cNvSpPr>
          <p:nvPr>
            <p:ph idx="4294967295"/>
          </p:nvPr>
        </p:nvSpPr>
        <p:spPr>
          <a:xfrm>
            <a:off x="1115616" y="1636713"/>
            <a:ext cx="7113984" cy="4529137"/>
          </a:xfrm>
        </p:spPr>
        <p:txBody>
          <a:bodyPr>
            <a:normAutofit/>
          </a:bodyPr>
          <a:lstStyle/>
          <a:p>
            <a:pPr>
              <a:buFont typeface="Wingdings" panose="05000000000000000000" pitchFamily="2" charset="2"/>
              <a:buChar char="Ø"/>
            </a:pPr>
            <a:endParaRPr lang="en-US" sz="2400" dirty="0" smtClean="0"/>
          </a:p>
          <a:p>
            <a:pPr>
              <a:buFont typeface="Wingdings" panose="05000000000000000000" pitchFamily="2" charset="2"/>
              <a:buChar char="Ø"/>
            </a:pPr>
            <a:r>
              <a:rPr lang="zh-CN" altLang="en-US" sz="2400" dirty="0" smtClean="0"/>
              <a:t>分群</a:t>
            </a:r>
            <a:r>
              <a:rPr lang="en-US" altLang="zh-CN" sz="2400" dirty="0" smtClean="0"/>
              <a:t>&amp;</a:t>
            </a:r>
            <a:r>
              <a:rPr lang="zh-CN" altLang="en-US" sz="2400" dirty="0" smtClean="0"/>
              <a:t>称重</a:t>
            </a:r>
            <a:endParaRPr lang="en-US" sz="2400" dirty="0" smtClean="0"/>
          </a:p>
          <a:p>
            <a:pPr lvl="1">
              <a:buFont typeface="Wingdings" panose="05000000000000000000" pitchFamily="2" charset="2"/>
              <a:buChar char="Ø"/>
            </a:pPr>
            <a:r>
              <a:rPr lang="zh-CN" altLang="en-US" sz="2400" dirty="0" smtClean="0"/>
              <a:t>打印或者保存站台配置，用来正确的设置配置</a:t>
            </a:r>
            <a:endParaRPr lang="en-US" sz="2400" dirty="0" smtClean="0"/>
          </a:p>
          <a:p>
            <a:pPr marL="0" indent="0">
              <a:buNone/>
            </a:pPr>
            <a:endParaRPr lang="en-US" sz="2400" dirty="0" smtClean="0"/>
          </a:p>
          <a:p>
            <a:pPr marL="0" indent="0">
              <a:buNone/>
            </a:pPr>
            <a:endParaRPr lang="en-US" sz="2400" dirty="0" smtClean="0"/>
          </a:p>
          <a:p>
            <a:pPr>
              <a:buFont typeface="Wingdings" panose="05000000000000000000" pitchFamily="2" charset="2"/>
              <a:buChar char="Ø"/>
            </a:pPr>
            <a:r>
              <a:rPr lang="en-US" sz="2400" dirty="0" smtClean="0"/>
              <a:t>AfiAct II:</a:t>
            </a:r>
          </a:p>
          <a:p>
            <a:pPr lvl="1">
              <a:buFont typeface="Wingdings" panose="05000000000000000000" pitchFamily="2" charset="2"/>
              <a:buChar char="Ø"/>
            </a:pPr>
            <a:r>
              <a:rPr lang="zh-CN" altLang="en-US" sz="2400" b="1" dirty="0" smtClean="0"/>
              <a:t>复制</a:t>
            </a:r>
            <a:r>
              <a:rPr lang="en-US" altLang="zh-CN" sz="2400" b="1" dirty="0" smtClean="0"/>
              <a:t>reader</a:t>
            </a:r>
            <a:r>
              <a:rPr lang="zh-CN" altLang="en-US" sz="2400" b="1" dirty="0" smtClean="0"/>
              <a:t>的</a:t>
            </a:r>
            <a:r>
              <a:rPr lang="en-US" altLang="zh-CN" sz="2400" b="1" dirty="0" smtClean="0"/>
              <a:t>UID</a:t>
            </a:r>
            <a:r>
              <a:rPr lang="zh-CN" altLang="en-US" sz="2400" b="1" dirty="0" smtClean="0"/>
              <a:t>码，站台参数以及</a:t>
            </a:r>
            <a:r>
              <a:rPr lang="en-US" altLang="zh-CN" sz="2400" b="1" dirty="0" smtClean="0"/>
              <a:t>WEB</a:t>
            </a:r>
            <a:r>
              <a:rPr lang="zh-CN" altLang="en-US" sz="2400" b="1" dirty="0" smtClean="0"/>
              <a:t>访问设置以及</a:t>
            </a:r>
            <a:r>
              <a:rPr lang="en-US" altLang="zh-CN" sz="2400" b="1" dirty="0" smtClean="0"/>
              <a:t>reader IP</a:t>
            </a:r>
            <a:r>
              <a:rPr lang="zh-CN" altLang="en-US" sz="2400" b="1" dirty="0" smtClean="0"/>
              <a:t>地址</a:t>
            </a:r>
            <a:endParaRPr lang="en-US" sz="2400" b="1" dirty="0" smtClean="0"/>
          </a:p>
          <a:p>
            <a:endParaRPr lang="en-US" sz="2400" b="1" dirty="0"/>
          </a:p>
          <a:p>
            <a:endParaRPr lang="en-US" sz="2400" dirty="0" smtClean="0"/>
          </a:p>
          <a:p>
            <a:endParaRPr lang="en-US" sz="2400" dirty="0"/>
          </a:p>
        </p:txBody>
      </p:sp>
      <p:sp>
        <p:nvSpPr>
          <p:cNvPr id="6" name="Subtitle 5"/>
          <p:cNvSpPr>
            <a:spLocks noGrp="1"/>
          </p:cNvSpPr>
          <p:nvPr>
            <p:ph type="subTitle" idx="4294967295"/>
          </p:nvPr>
        </p:nvSpPr>
        <p:spPr>
          <a:xfrm>
            <a:off x="792163" y="1052513"/>
            <a:ext cx="8351837" cy="431800"/>
          </a:xfrm>
        </p:spPr>
        <p:txBody>
          <a:bodyPr>
            <a:noAutofit/>
          </a:bodyPr>
          <a:lstStyle/>
          <a:p>
            <a:r>
              <a:rPr lang="zh-CN" altLang="en-US" sz="2800" b="1" dirty="0" smtClean="0"/>
              <a:t>分群</a:t>
            </a:r>
            <a:r>
              <a:rPr lang="en-US" altLang="zh-CN" sz="2800" b="1" dirty="0" smtClean="0"/>
              <a:t>&amp;</a:t>
            </a:r>
            <a:r>
              <a:rPr lang="zh-CN" altLang="en-US" sz="2800" b="1" dirty="0" smtClean="0"/>
              <a:t>称重</a:t>
            </a:r>
            <a:r>
              <a:rPr lang="en-US" altLang="zh-CN" sz="2800" b="1" dirty="0" smtClean="0"/>
              <a:t>&amp;</a:t>
            </a:r>
            <a:r>
              <a:rPr lang="en-US" altLang="zh-CN" sz="2800" b="1" dirty="0" err="1" smtClean="0"/>
              <a:t>Afiact</a:t>
            </a:r>
            <a:r>
              <a:rPr lang="en-US" altLang="zh-CN" sz="2800" b="1" dirty="0" smtClean="0"/>
              <a:t> II</a:t>
            </a:r>
            <a:endParaRPr lang="en-US" sz="2800" b="1" dirty="0"/>
          </a:p>
        </p:txBody>
      </p:sp>
    </p:spTree>
    <p:extLst>
      <p:ext uri="{BB962C8B-B14F-4D97-AF65-F5344CB8AC3E}">
        <p14:creationId xmlns:p14="http://schemas.microsoft.com/office/powerpoint/2010/main" val="3392031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 calcmode="lin" valueType="num">
                                      <p:cBhvr additive="base">
                                        <p:cTn id="1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 calcmode="lin" valueType="num">
                                      <p:cBhvr additive="base">
                                        <p:cTn id="2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err="1" smtClean="0"/>
              <a:t>AfiFarm</a:t>
            </a:r>
            <a:r>
              <a:rPr lang="en-US" sz="3600" b="1" dirty="0" smtClean="0"/>
              <a:t> 5.2  </a:t>
            </a:r>
            <a:r>
              <a:rPr lang="zh-CN" altLang="en-US" sz="3600" b="1" dirty="0" smtClean="0"/>
              <a:t>介绍</a:t>
            </a:r>
            <a:endParaRPr lang="en-US" sz="3600" b="1" dirty="0"/>
          </a:p>
        </p:txBody>
      </p:sp>
      <p:sp>
        <p:nvSpPr>
          <p:cNvPr id="3" name="Content Placeholder 2"/>
          <p:cNvSpPr>
            <a:spLocks noGrp="1"/>
          </p:cNvSpPr>
          <p:nvPr>
            <p:ph idx="4294967295"/>
          </p:nvPr>
        </p:nvSpPr>
        <p:spPr>
          <a:xfrm>
            <a:off x="914400" y="1504950"/>
            <a:ext cx="8229600" cy="4929188"/>
          </a:xfrm>
        </p:spPr>
        <p:txBody>
          <a:bodyPr>
            <a:noAutofit/>
          </a:bodyPr>
          <a:lstStyle/>
          <a:p>
            <a:pPr marL="0" indent="0">
              <a:buNone/>
            </a:pPr>
            <a:r>
              <a:rPr lang="en-US" sz="2400" dirty="0"/>
              <a:t> </a:t>
            </a:r>
            <a:r>
              <a:rPr lang="en-US" sz="2400" dirty="0" err="1" smtClean="0"/>
              <a:t>AfiFarm</a:t>
            </a:r>
            <a:r>
              <a:rPr lang="en-US" sz="2400" dirty="0" smtClean="0"/>
              <a:t> 5.2</a:t>
            </a:r>
            <a:r>
              <a:rPr lang="zh-CN" altLang="en-US" sz="2400" dirty="0" smtClean="0"/>
              <a:t>是基于多个单独且协同作业的应用</a:t>
            </a:r>
            <a:endParaRPr lang="en-US" sz="2400" dirty="0"/>
          </a:p>
          <a:p>
            <a:pPr lvl="1">
              <a:buFont typeface="Wingdings" panose="05000000000000000000" pitchFamily="2" charset="2"/>
              <a:buChar char="Ø"/>
            </a:pPr>
            <a:r>
              <a:rPr lang="zh-CN" altLang="en-US" sz="2400" dirty="0" smtClean="0"/>
              <a:t>群体管理应用程序</a:t>
            </a:r>
            <a:r>
              <a:rPr lang="en-US" altLang="zh-CN" sz="2400" dirty="0" smtClean="0"/>
              <a:t>afifarm5.2+ABC</a:t>
            </a:r>
            <a:endParaRPr lang="en-US" sz="2400" dirty="0"/>
          </a:p>
          <a:p>
            <a:pPr lvl="1">
              <a:buFont typeface="Wingdings" panose="05000000000000000000" pitchFamily="2" charset="2"/>
              <a:buChar char="Ø"/>
            </a:pPr>
            <a:r>
              <a:rPr lang="zh-CN" altLang="en-US" sz="2400" dirty="0" smtClean="0"/>
              <a:t>实时在线的牛奶生产应用程序</a:t>
            </a:r>
            <a:r>
              <a:rPr lang="en-US" altLang="zh-CN" sz="2400" dirty="0" err="1" smtClean="0"/>
              <a:t>aficontrol</a:t>
            </a:r>
            <a:endParaRPr lang="en-US" altLang="zh-CN" sz="2400" dirty="0" smtClean="0"/>
          </a:p>
          <a:p>
            <a:pPr lvl="1">
              <a:buFont typeface="Wingdings" panose="05000000000000000000" pitchFamily="2" charset="2"/>
              <a:buChar char="Ø"/>
            </a:pPr>
            <a:r>
              <a:rPr lang="zh-CN" altLang="en-US" sz="2400" dirty="0" smtClean="0"/>
              <a:t>主机管理器</a:t>
            </a:r>
            <a:r>
              <a:rPr lang="en-US" altLang="zh-CN" sz="2400" dirty="0" err="1" smtClean="0"/>
              <a:t>afimilk</a:t>
            </a:r>
            <a:r>
              <a:rPr lang="en-US" altLang="zh-CN" sz="2400" dirty="0" smtClean="0"/>
              <a:t> host manager</a:t>
            </a:r>
            <a:endParaRPr lang="en-US" sz="2400" dirty="0" smtClean="0"/>
          </a:p>
          <a:p>
            <a:pPr lvl="1">
              <a:buFont typeface="Wingdings" panose="05000000000000000000" pitchFamily="2" charset="2"/>
              <a:buChar char="Ø"/>
            </a:pPr>
            <a:r>
              <a:rPr lang="zh-CN" altLang="en-US" sz="2400" dirty="0" smtClean="0"/>
              <a:t>在云服务下的手机</a:t>
            </a:r>
            <a:r>
              <a:rPr lang="en-US" altLang="zh-CN" sz="2400" dirty="0" smtClean="0"/>
              <a:t>APP</a:t>
            </a:r>
            <a:endParaRPr lang="en-US" sz="2400" dirty="0" smtClean="0"/>
          </a:p>
          <a:p>
            <a:pPr>
              <a:buFont typeface="Wingdings" panose="05000000000000000000" pitchFamily="2" charset="2"/>
              <a:buChar char="Ø"/>
            </a:pPr>
            <a:endParaRPr lang="en-US" sz="2400" dirty="0"/>
          </a:p>
          <a:p>
            <a:endParaRPr lang="en-US" sz="2400" dirty="0" smtClean="0"/>
          </a:p>
          <a:p>
            <a:endParaRPr lang="en-US" sz="2400" dirty="0" smtClean="0"/>
          </a:p>
          <a:p>
            <a:endParaRPr lang="en-US" sz="2400" dirty="0" smtClean="0"/>
          </a:p>
          <a:p>
            <a:endParaRPr lang="en-US" sz="2400" dirty="0"/>
          </a:p>
          <a:p>
            <a:endParaRPr lang="en-US" sz="2400" dirty="0" smtClean="0"/>
          </a:p>
        </p:txBody>
      </p:sp>
      <p:grpSp>
        <p:nvGrpSpPr>
          <p:cNvPr id="5" name="组合 4"/>
          <p:cNvGrpSpPr/>
          <p:nvPr/>
        </p:nvGrpSpPr>
        <p:grpSpPr>
          <a:xfrm>
            <a:off x="3923928" y="4149080"/>
            <a:ext cx="2380429" cy="2513319"/>
            <a:chOff x="6080003" y="3651985"/>
            <a:chExt cx="2380429" cy="2513319"/>
          </a:xfrm>
        </p:grpSpPr>
        <p:pic>
          <p:nvPicPr>
            <p:cNvPr id="6"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0157" y="4088854"/>
              <a:ext cx="2200275" cy="2076450"/>
            </a:xfrm>
            <a:prstGeom prst="rect">
              <a:avLst/>
            </a:prstGeom>
          </p:spPr>
        </p:pic>
        <p:pic>
          <p:nvPicPr>
            <p:cNvPr id="7"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1696" y="4491849"/>
              <a:ext cx="741636" cy="526322"/>
            </a:xfrm>
            <a:prstGeom prst="rect">
              <a:avLst/>
            </a:prstGeom>
          </p:spPr>
        </p:pic>
        <p:pic>
          <p:nvPicPr>
            <p:cNvPr id="8"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9252" y="4848912"/>
              <a:ext cx="953579" cy="676733"/>
            </a:xfrm>
            <a:prstGeom prst="rect">
              <a:avLst/>
            </a:prstGeom>
          </p:spPr>
        </p:pic>
        <p:pic>
          <p:nvPicPr>
            <p:cNvPr id="9"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0003" y="4382286"/>
              <a:ext cx="909474" cy="645433"/>
            </a:xfrm>
            <a:prstGeom prst="rect">
              <a:avLst/>
            </a:prstGeom>
          </p:spPr>
        </p:pic>
        <p:pic>
          <p:nvPicPr>
            <p:cNvPr id="10"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4293" y="3651985"/>
              <a:ext cx="958538" cy="680252"/>
            </a:xfrm>
            <a:prstGeom prst="rect">
              <a:avLst/>
            </a:prstGeom>
          </p:spPr>
        </p:pic>
        <p:pic>
          <p:nvPicPr>
            <p:cNvPr id="11"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0820" y="5306094"/>
              <a:ext cx="958538" cy="680252"/>
            </a:xfrm>
            <a:prstGeom prst="rect">
              <a:avLst/>
            </a:prstGeom>
          </p:spPr>
        </p:pic>
      </p:grpSp>
    </p:spTree>
    <p:extLst>
      <p:ext uri="{BB962C8B-B14F-4D97-AF65-F5344CB8AC3E}">
        <p14:creationId xmlns:p14="http://schemas.microsoft.com/office/powerpoint/2010/main" val="1462581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zh-CN" altLang="en-US" sz="3600" b="1" dirty="0" smtClean="0"/>
              <a:t>安装前的准备</a:t>
            </a:r>
            <a:endParaRPr lang="en-US" sz="3600" dirty="0"/>
          </a:p>
        </p:txBody>
      </p:sp>
      <p:sp>
        <p:nvSpPr>
          <p:cNvPr id="5" name="Content Placeholder 4"/>
          <p:cNvSpPr>
            <a:spLocks noGrp="1"/>
          </p:cNvSpPr>
          <p:nvPr>
            <p:ph idx="4294967295"/>
          </p:nvPr>
        </p:nvSpPr>
        <p:spPr>
          <a:xfrm>
            <a:off x="957908" y="1295114"/>
            <a:ext cx="8218487" cy="5453062"/>
          </a:xfrm>
        </p:spPr>
        <p:txBody>
          <a:bodyPr/>
          <a:lstStyle/>
          <a:p>
            <a:pPr>
              <a:buFont typeface="Wingdings" panose="05000000000000000000" pitchFamily="2" charset="2"/>
              <a:buChar char="Ø"/>
            </a:pPr>
            <a:r>
              <a:rPr lang="zh-CN" altLang="en-US" sz="1800" dirty="0" smtClean="0"/>
              <a:t>定义处理设置</a:t>
            </a:r>
            <a:endParaRPr lang="en-US" altLang="zh-CN" sz="1800" dirty="0"/>
          </a:p>
          <a:p>
            <a:pPr>
              <a:buFont typeface="Wingdings" panose="05000000000000000000" pitchFamily="2" charset="2"/>
              <a:buChar char="Ø"/>
            </a:pPr>
            <a:r>
              <a:rPr lang="zh-CN" altLang="en-US" dirty="0" smtClean="0"/>
              <a:t>在</a:t>
            </a:r>
            <a:r>
              <a:rPr lang="en-US" altLang="zh-CN" dirty="0" smtClean="0"/>
              <a:t>afifarm4</a:t>
            </a:r>
            <a:r>
              <a:rPr lang="zh-CN" altLang="en-US" dirty="0" smtClean="0"/>
              <a:t>升级到</a:t>
            </a:r>
            <a:r>
              <a:rPr lang="en-US" altLang="zh-CN" dirty="0" smtClean="0"/>
              <a:t>afifarm5.2</a:t>
            </a:r>
            <a:r>
              <a:rPr lang="zh-CN" altLang="en-US" dirty="0" smtClean="0"/>
              <a:t>之后，需要手动重新建立</a:t>
            </a:r>
            <a:endParaRPr lang="en-US" dirty="0" smtClean="0"/>
          </a:p>
          <a:p>
            <a:pPr marL="457200" lvl="1" indent="0">
              <a:buNone/>
            </a:pPr>
            <a:endParaRPr lang="en-US" altLang="zh-CN" b="1" dirty="0" smtClean="0">
              <a:solidFill>
                <a:srgbClr val="FF0000"/>
              </a:solidFill>
            </a:endParaRPr>
          </a:p>
          <a:p>
            <a:pPr marL="457200" lvl="1" indent="0">
              <a:buNone/>
            </a:pPr>
            <a:r>
              <a:rPr lang="zh-CN" altLang="en-US" b="1" dirty="0" smtClean="0">
                <a:solidFill>
                  <a:srgbClr val="FF0000"/>
                </a:solidFill>
              </a:rPr>
              <a:t>定义处理会删除每个分群方向</a:t>
            </a:r>
            <a:r>
              <a:rPr lang="en-US" altLang="zh-CN" b="1" dirty="0" smtClean="0">
                <a:solidFill>
                  <a:srgbClr val="FF0000"/>
                </a:solidFill>
              </a:rPr>
              <a:t>&amp;</a:t>
            </a:r>
            <a:r>
              <a:rPr lang="zh-CN" altLang="en-US" b="1" dirty="0" smtClean="0">
                <a:solidFill>
                  <a:srgbClr val="FF0000"/>
                </a:solidFill>
              </a:rPr>
              <a:t>以及班次和站台设定</a:t>
            </a:r>
            <a:endParaRPr lang="en-US" b="1" dirty="0" smtClean="0">
              <a:solidFill>
                <a:srgbClr val="FF0000"/>
              </a:solidFill>
            </a:endParaRPr>
          </a:p>
          <a:p>
            <a:pPr marL="0" indent="0">
              <a:buNone/>
            </a:pPr>
            <a:endParaRPr lang="en-US" dirty="0"/>
          </a:p>
        </p:txBody>
      </p:sp>
      <p:sp>
        <p:nvSpPr>
          <p:cNvPr id="6" name="Subtitle 5"/>
          <p:cNvSpPr>
            <a:spLocks noGrp="1"/>
          </p:cNvSpPr>
          <p:nvPr>
            <p:ph type="subTitle" idx="4294967295"/>
          </p:nvPr>
        </p:nvSpPr>
        <p:spPr>
          <a:xfrm>
            <a:off x="0" y="908050"/>
            <a:ext cx="8137525" cy="433388"/>
          </a:xfrm>
        </p:spPr>
        <p:txBody>
          <a:bodyPr>
            <a:noAutofit/>
          </a:bodyPr>
          <a:lstStyle/>
          <a:p>
            <a:pPr lvl="0"/>
            <a:r>
              <a:rPr lang="zh-CN" altLang="en-US" sz="2800" b="1" dirty="0" smtClean="0"/>
              <a:t>定义处理</a:t>
            </a:r>
            <a:endParaRPr lang="en-US" sz="2800" b="1" dirty="0"/>
          </a:p>
        </p:txBody>
      </p:sp>
      <p:sp>
        <p:nvSpPr>
          <p:cNvPr id="2" name="Rectangle 1"/>
          <p:cNvSpPr/>
          <p:nvPr/>
        </p:nvSpPr>
        <p:spPr>
          <a:xfrm>
            <a:off x="906389" y="3084483"/>
            <a:ext cx="7200800" cy="400110"/>
          </a:xfrm>
          <a:prstGeom prst="rect">
            <a:avLst/>
          </a:prstGeom>
        </p:spPr>
        <p:txBody>
          <a:bodyPr wrap="square">
            <a:spAutoFit/>
          </a:bodyPr>
          <a:lstStyle/>
          <a:p>
            <a:pPr marL="342900" indent="-342900">
              <a:buFont typeface="Wingdings" panose="05000000000000000000" pitchFamily="2" charset="2"/>
              <a:buChar char="Ø"/>
            </a:pPr>
            <a:endParaRPr lang="en-US" sz="2000" dirty="0">
              <a:solidFill>
                <a:schemeClr val="accent2"/>
              </a:solidFill>
            </a:endParaRPr>
          </a:p>
        </p:txBody>
      </p:sp>
      <p:grpSp>
        <p:nvGrpSpPr>
          <p:cNvPr id="3" name="Group 2"/>
          <p:cNvGrpSpPr/>
          <p:nvPr/>
        </p:nvGrpSpPr>
        <p:grpSpPr>
          <a:xfrm>
            <a:off x="941140" y="2233083"/>
            <a:ext cx="4801353" cy="3501188"/>
            <a:chOff x="266359" y="2206245"/>
            <a:chExt cx="4801353" cy="3501188"/>
          </a:xfrm>
        </p:grpSpPr>
        <p:pic>
          <p:nvPicPr>
            <p:cNvPr id="7" name="Picture 2" descr="C:\Users\batia_n\Desktop\Afifarm 5\screenshots\codes and Parameters\define process.p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7432" y="2729730"/>
              <a:ext cx="2520280" cy="29777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359" y="2206245"/>
              <a:ext cx="432048" cy="432048"/>
            </a:xfrm>
            <a:prstGeom prst="rect">
              <a:avLst/>
            </a:prstGeom>
          </p:spPr>
        </p:pic>
      </p:grpSp>
      <p:cxnSp>
        <p:nvCxnSpPr>
          <p:cNvPr id="9" name="Straight Arrow Connector 8"/>
          <p:cNvCxnSpPr/>
          <p:nvPr/>
        </p:nvCxnSpPr>
        <p:spPr>
          <a:xfrm flipH="1">
            <a:off x="4644008" y="2756568"/>
            <a:ext cx="178109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339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1"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A</a:t>
            </a:r>
            <a:r>
              <a:rPr lang="en-US" altLang="zh-CN" sz="3600" b="1" dirty="0" smtClean="0"/>
              <a:t>fifarm5.2</a:t>
            </a:r>
            <a:r>
              <a:rPr lang="zh-CN" altLang="en-US" sz="3600" b="1" dirty="0" smtClean="0"/>
              <a:t>安装</a:t>
            </a:r>
            <a:endParaRPr lang="he-IL" sz="3600" dirty="0"/>
          </a:p>
        </p:txBody>
      </p:sp>
      <p:sp>
        <p:nvSpPr>
          <p:cNvPr id="3" name="Content Placeholder 2"/>
          <p:cNvSpPr>
            <a:spLocks noGrp="1"/>
          </p:cNvSpPr>
          <p:nvPr>
            <p:ph idx="4294967295"/>
          </p:nvPr>
        </p:nvSpPr>
        <p:spPr>
          <a:xfrm>
            <a:off x="755576" y="1484313"/>
            <a:ext cx="7535937" cy="5373687"/>
          </a:xfrm>
        </p:spPr>
        <p:txBody>
          <a:bodyPr/>
          <a:lstStyle/>
          <a:p>
            <a:pPr>
              <a:buFont typeface="Wingdings" panose="05000000000000000000" pitchFamily="2" charset="2"/>
              <a:buChar char="Ø"/>
            </a:pPr>
            <a:r>
              <a:rPr lang="zh-CN" altLang="en-US" dirty="0" smtClean="0"/>
              <a:t>我们的建议是在安装</a:t>
            </a:r>
            <a:r>
              <a:rPr lang="en-US" altLang="zh-CN" dirty="0" smtClean="0"/>
              <a:t>afifarm5.2</a:t>
            </a:r>
            <a:r>
              <a:rPr lang="zh-CN" altLang="en-US" dirty="0" smtClean="0"/>
              <a:t>的提前做准备</a:t>
            </a:r>
            <a:endParaRPr lang="en-US" dirty="0" smtClean="0"/>
          </a:p>
          <a:p>
            <a:pPr>
              <a:buFont typeface="Wingdings" panose="05000000000000000000" pitchFamily="2" charset="2"/>
              <a:buChar char="Ø"/>
            </a:pPr>
            <a:r>
              <a:rPr lang="zh-CN" altLang="en-US" dirty="0" smtClean="0"/>
              <a:t>部分通讯硬件被替换</a:t>
            </a:r>
            <a:r>
              <a:rPr lang="en-US" altLang="zh-CN" dirty="0" smtClean="0"/>
              <a:t>&amp;</a:t>
            </a:r>
            <a:r>
              <a:rPr lang="zh-CN" altLang="en-US" dirty="0" smtClean="0"/>
              <a:t>结合现场状况，提前准备</a:t>
            </a:r>
            <a:endParaRPr lang="en-US" dirty="0" smtClean="0"/>
          </a:p>
          <a:p>
            <a:pPr>
              <a:buFont typeface="Wingdings" panose="05000000000000000000" pitchFamily="2" charset="2"/>
              <a:buChar char="Ø"/>
            </a:pPr>
            <a:r>
              <a:rPr lang="zh-CN" altLang="en-US" dirty="0" smtClean="0"/>
              <a:t>关于硬件设备的确认：</a:t>
            </a:r>
            <a:endParaRPr lang="en-US" dirty="0" smtClean="0"/>
          </a:p>
          <a:p>
            <a:pPr marL="914400" lvl="1" indent="-457200">
              <a:buFont typeface="+mj-lt"/>
              <a:buAutoNum type="arabicPeriod"/>
            </a:pPr>
            <a:r>
              <a:rPr lang="en-US" sz="2000" dirty="0" smtClean="0"/>
              <a:t>Ideals</a:t>
            </a:r>
            <a:r>
              <a:rPr lang="zh-CN" altLang="en-US" sz="2000" dirty="0" smtClean="0"/>
              <a:t>识别控制器</a:t>
            </a:r>
            <a:endParaRPr lang="en-US" sz="2000" dirty="0" smtClean="0"/>
          </a:p>
          <a:p>
            <a:pPr marL="914400" lvl="1" indent="-457200">
              <a:buFont typeface="+mj-lt"/>
              <a:buAutoNum type="arabicPeriod"/>
            </a:pPr>
            <a:r>
              <a:rPr lang="zh-CN" altLang="en-US" sz="2000" dirty="0" smtClean="0"/>
              <a:t>分群称重的</a:t>
            </a:r>
            <a:r>
              <a:rPr lang="en-US" altLang="zh-CN" sz="2000" dirty="0" smtClean="0"/>
              <a:t>PLC</a:t>
            </a:r>
            <a:r>
              <a:rPr lang="zh-CN" altLang="en-US" sz="2000" dirty="0" smtClean="0"/>
              <a:t>升级</a:t>
            </a:r>
            <a:endParaRPr lang="en-US" altLang="zh-CN" sz="2000" dirty="0" smtClean="0"/>
          </a:p>
          <a:p>
            <a:pPr marL="914400" lvl="1" indent="-457200">
              <a:buFont typeface="+mj-lt"/>
              <a:buAutoNum type="arabicPeriod"/>
            </a:pPr>
            <a:r>
              <a:rPr lang="zh-CN" altLang="en-US" sz="2000" dirty="0" smtClean="0"/>
              <a:t>为称重增加第三个光电开关</a:t>
            </a:r>
            <a:endParaRPr lang="en-US" sz="2000" dirty="0" smtClean="0"/>
          </a:p>
          <a:p>
            <a:pPr marL="914400" lvl="1" indent="-457200">
              <a:buFont typeface="+mj-lt"/>
              <a:buAutoNum type="arabicPeriod"/>
            </a:pPr>
            <a:r>
              <a:rPr lang="zh-CN" altLang="en-US" sz="2000" dirty="0" smtClean="0"/>
              <a:t>调试光电开关及识别器与牛的</a:t>
            </a:r>
            <a:r>
              <a:rPr lang="zh-CN" altLang="en-US" sz="2000" dirty="0"/>
              <a:t>距离</a:t>
            </a:r>
            <a:endParaRPr lang="en-US" altLang="zh-CN" sz="2000" dirty="0" smtClean="0"/>
          </a:p>
          <a:p>
            <a:pPr marL="914400" lvl="1" indent="-457200">
              <a:buFont typeface="+mj-lt"/>
              <a:buAutoNum type="arabicPeriod"/>
            </a:pPr>
            <a:r>
              <a:rPr lang="zh-CN" altLang="en-US" sz="2000" dirty="0"/>
              <a:t>确认</a:t>
            </a:r>
            <a:r>
              <a:rPr lang="en-US" sz="2000" dirty="0" err="1" smtClean="0"/>
              <a:t>AfiFlo</a:t>
            </a:r>
            <a:r>
              <a:rPr lang="en-US" sz="2000" dirty="0" smtClean="0"/>
              <a:t> </a:t>
            </a:r>
            <a:r>
              <a:rPr lang="zh-CN" altLang="en-US" sz="2000" dirty="0" smtClean="0"/>
              <a:t>固件版本</a:t>
            </a:r>
            <a:endParaRPr lang="en-US" altLang="zh-CN" sz="2000" dirty="0" smtClean="0"/>
          </a:p>
          <a:p>
            <a:pPr marL="914400" lvl="1" indent="-457200">
              <a:buFont typeface="+mj-lt"/>
              <a:buAutoNum type="arabicPeriod"/>
            </a:pPr>
            <a:r>
              <a:rPr lang="zh-CN" altLang="en-US" sz="2000" dirty="0" smtClean="0"/>
              <a:t>确认</a:t>
            </a:r>
            <a:r>
              <a:rPr lang="en-US" sz="2000" dirty="0" smtClean="0"/>
              <a:t> </a:t>
            </a:r>
            <a:r>
              <a:rPr lang="en-US" sz="2000" dirty="0" err="1" smtClean="0"/>
              <a:t>AfiLite</a:t>
            </a:r>
            <a:r>
              <a:rPr lang="en-US" sz="2000" dirty="0"/>
              <a:t> </a:t>
            </a:r>
            <a:r>
              <a:rPr lang="zh-CN" altLang="en-US" sz="2000" dirty="0" smtClean="0"/>
              <a:t>固件版本</a:t>
            </a:r>
            <a:endParaRPr lang="en-US" sz="2000" dirty="0" smtClean="0"/>
          </a:p>
          <a:p>
            <a:pPr marL="914400" lvl="1" indent="-457200">
              <a:buFont typeface="+mj-lt"/>
              <a:buAutoNum type="arabicPeriod"/>
            </a:pPr>
            <a:r>
              <a:rPr lang="zh-CN" altLang="en-US" sz="2000" dirty="0" smtClean="0"/>
              <a:t>确认</a:t>
            </a:r>
            <a:r>
              <a:rPr lang="en-US" altLang="zh-CN" sz="2000" dirty="0" smtClean="0"/>
              <a:t>MPC</a:t>
            </a:r>
            <a:r>
              <a:rPr lang="zh-CN" altLang="en-US" sz="2000" dirty="0" smtClean="0"/>
              <a:t>固件版本</a:t>
            </a:r>
            <a:endParaRPr lang="he-IL" dirty="0"/>
          </a:p>
        </p:txBody>
      </p:sp>
      <p:sp>
        <p:nvSpPr>
          <p:cNvPr id="4" name="Subtitle 3"/>
          <p:cNvSpPr>
            <a:spLocks noGrp="1"/>
          </p:cNvSpPr>
          <p:nvPr>
            <p:ph type="subTitle" idx="4294967295"/>
          </p:nvPr>
        </p:nvSpPr>
        <p:spPr>
          <a:xfrm>
            <a:off x="543447" y="904831"/>
            <a:ext cx="8137525" cy="431800"/>
          </a:xfrm>
        </p:spPr>
        <p:txBody>
          <a:bodyPr>
            <a:noAutofit/>
          </a:bodyPr>
          <a:lstStyle/>
          <a:p>
            <a:pPr lvl="0"/>
            <a:r>
              <a:rPr lang="zh-CN" altLang="en-US" sz="2400" b="1" dirty="0" smtClean="0"/>
              <a:t>安装前的准备</a:t>
            </a:r>
            <a:r>
              <a:rPr lang="en-US" altLang="zh-CN" sz="2400" b="1" dirty="0" smtClean="0"/>
              <a:t>-</a:t>
            </a:r>
            <a:r>
              <a:rPr lang="zh-CN" altLang="en-US" sz="2400" b="1" dirty="0" smtClean="0"/>
              <a:t>硬件</a:t>
            </a:r>
            <a:endParaRPr lang="en-US" sz="2400" b="1" dirty="0"/>
          </a:p>
        </p:txBody>
      </p:sp>
    </p:spTree>
    <p:extLst>
      <p:ext uri="{BB962C8B-B14F-4D97-AF65-F5344CB8AC3E}">
        <p14:creationId xmlns:p14="http://schemas.microsoft.com/office/powerpoint/2010/main" val="2312691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A</a:t>
            </a:r>
            <a:r>
              <a:rPr lang="en-US" altLang="zh-CN" sz="3600" b="1" dirty="0" smtClean="0"/>
              <a:t>fifarm5</a:t>
            </a:r>
            <a:r>
              <a:rPr lang="en-US" altLang="zh-CN" sz="3600" dirty="0" smtClean="0"/>
              <a:t>.2</a:t>
            </a:r>
            <a:r>
              <a:rPr lang="en-US" altLang="zh-CN" sz="3600" b="1" dirty="0" smtClean="0"/>
              <a:t> </a:t>
            </a:r>
            <a:r>
              <a:rPr lang="zh-CN" altLang="en-US" sz="3600" b="1" dirty="0" smtClean="0"/>
              <a:t>安装</a:t>
            </a:r>
            <a:endParaRPr lang="he-IL" sz="3600" dirty="0"/>
          </a:p>
        </p:txBody>
      </p:sp>
      <p:sp>
        <p:nvSpPr>
          <p:cNvPr id="3" name="Content Placeholder 2"/>
          <p:cNvSpPr>
            <a:spLocks noGrp="1"/>
          </p:cNvSpPr>
          <p:nvPr>
            <p:ph idx="4294967295"/>
          </p:nvPr>
        </p:nvSpPr>
        <p:spPr>
          <a:xfrm>
            <a:off x="899592" y="1700213"/>
            <a:ext cx="7237933" cy="5373687"/>
          </a:xfrm>
        </p:spPr>
        <p:txBody>
          <a:bodyPr/>
          <a:lstStyle/>
          <a:p>
            <a:pPr>
              <a:buFont typeface="Wingdings" panose="05000000000000000000" pitchFamily="2" charset="2"/>
              <a:buChar char="Ø"/>
            </a:pPr>
            <a:r>
              <a:rPr lang="zh-CN" altLang="en-US" dirty="0" smtClean="0"/>
              <a:t>在升级到</a:t>
            </a:r>
            <a:r>
              <a:rPr lang="en-US" altLang="zh-CN" dirty="0" smtClean="0"/>
              <a:t>afifarm5</a:t>
            </a:r>
            <a:r>
              <a:rPr lang="zh-CN" altLang="en-US" dirty="0" smtClean="0"/>
              <a:t>之前，需要运行一个关于数据库的程序，这个处理过程我们称作“</a:t>
            </a:r>
            <a:r>
              <a:rPr lang="en-US" dirty="0"/>
              <a:t>Repair Daily Stat</a:t>
            </a:r>
            <a:r>
              <a:rPr lang="zh-CN" altLang="en-US" dirty="0" smtClean="0"/>
              <a:t>”，主要是用来修复</a:t>
            </a:r>
            <a:r>
              <a:rPr lang="en-US" altLang="zh-CN" dirty="0" smtClean="0"/>
              <a:t>Farm DB</a:t>
            </a:r>
            <a:r>
              <a:rPr lang="zh-CN" altLang="en-US" dirty="0" smtClean="0"/>
              <a:t>中的表格“</a:t>
            </a:r>
            <a:r>
              <a:rPr lang="en-US" altLang="zh-CN" dirty="0" smtClean="0"/>
              <a:t>daily stat</a:t>
            </a:r>
            <a:r>
              <a:rPr lang="zh-CN" altLang="en-US" dirty="0" smtClean="0"/>
              <a:t>”，用来准备恢复到</a:t>
            </a:r>
            <a:r>
              <a:rPr lang="en-US" altLang="zh-CN" dirty="0" smtClean="0"/>
              <a:t>afifarm5.2 </a:t>
            </a:r>
            <a:r>
              <a:rPr lang="zh-CN" altLang="en-US" dirty="0" smtClean="0"/>
              <a:t>的数据。</a:t>
            </a:r>
            <a:endParaRPr lang="en-US" altLang="zh-CN" dirty="0" smtClean="0"/>
          </a:p>
          <a:p>
            <a:pPr>
              <a:buFont typeface="Wingdings" panose="05000000000000000000" pitchFamily="2" charset="2"/>
              <a:buChar char="Ø"/>
            </a:pPr>
            <a:endParaRPr lang="en-US" dirty="0"/>
          </a:p>
          <a:p>
            <a:pPr>
              <a:buFont typeface="Wingdings" panose="05000000000000000000" pitchFamily="2" charset="2"/>
              <a:buChar char="Ø"/>
            </a:pPr>
            <a:r>
              <a:rPr lang="zh-CN" altLang="en-US" dirty="0" smtClean="0"/>
              <a:t>我们建议将这个处理过程放在一个新的电脑上在恢复和升级之前，因为这个过程或许会持续很长时间，甚至几个小时在具有庞大的数据库的牧场。</a:t>
            </a: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marL="0" indent="0">
              <a:buNone/>
            </a:pPr>
            <a:endParaRPr lang="en-US" dirty="0" smtClean="0"/>
          </a:p>
          <a:p>
            <a:pPr marL="0" indent="0">
              <a:buNone/>
            </a:pPr>
            <a:endParaRPr lang="he-IL" dirty="0"/>
          </a:p>
        </p:txBody>
      </p:sp>
      <p:sp>
        <p:nvSpPr>
          <p:cNvPr id="4" name="Subtitle 3"/>
          <p:cNvSpPr>
            <a:spLocks noGrp="1"/>
          </p:cNvSpPr>
          <p:nvPr>
            <p:ph type="subTitle" idx="4294967295"/>
          </p:nvPr>
        </p:nvSpPr>
        <p:spPr>
          <a:xfrm>
            <a:off x="0" y="981075"/>
            <a:ext cx="8137525" cy="431800"/>
          </a:xfrm>
        </p:spPr>
        <p:txBody>
          <a:bodyPr>
            <a:noAutofit/>
          </a:bodyPr>
          <a:lstStyle/>
          <a:p>
            <a:pPr lvl="0"/>
            <a:r>
              <a:rPr lang="zh-CN" altLang="en-US" sz="1800" b="1" dirty="0" smtClean="0"/>
              <a:t>安装前的准备</a:t>
            </a:r>
            <a:r>
              <a:rPr lang="en-US" altLang="zh-CN" sz="1800" b="1" dirty="0" smtClean="0"/>
              <a:t>-</a:t>
            </a:r>
            <a:r>
              <a:rPr lang="zh-CN" altLang="en-US" sz="1800" b="1" dirty="0" smtClean="0"/>
              <a:t>软件</a:t>
            </a:r>
            <a:r>
              <a:rPr lang="en-US" altLang="zh-CN" sz="1800" b="1" dirty="0" smtClean="0"/>
              <a:t>-</a:t>
            </a:r>
            <a:r>
              <a:rPr lang="en-US" sz="1800" b="1" dirty="0" smtClean="0"/>
              <a:t> R</a:t>
            </a:r>
            <a:r>
              <a:rPr lang="en-US" altLang="zh-CN" sz="1800" b="1" dirty="0" smtClean="0"/>
              <a:t>epair daily stat </a:t>
            </a:r>
            <a:r>
              <a:rPr lang="zh-CN" altLang="en-US" sz="1800" b="1" dirty="0" smtClean="0"/>
              <a:t>的步骤</a:t>
            </a:r>
            <a:endParaRPr lang="en-US" sz="1800" b="1" dirty="0"/>
          </a:p>
        </p:txBody>
      </p:sp>
      <p:sp>
        <p:nvSpPr>
          <p:cNvPr id="5" name="Subtitle 3"/>
          <p:cNvSpPr txBox="1">
            <a:spLocks/>
          </p:cNvSpPr>
          <p:nvPr/>
        </p:nvSpPr>
        <p:spPr>
          <a:xfrm>
            <a:off x="755576" y="5013176"/>
            <a:ext cx="8137525" cy="431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2"/>
              </a:buClr>
              <a:buFont typeface="Arial" pitchFamily="34" charset="0"/>
              <a:buChar char="•"/>
              <a:defRPr sz="2000" kern="1200">
                <a:solidFill>
                  <a:schemeClr val="accent2"/>
                </a:solidFill>
                <a:latin typeface="+mn-lt"/>
                <a:ea typeface="+mn-ea"/>
                <a:cs typeface="+mn-cs"/>
              </a:defRPr>
            </a:lvl1pPr>
            <a:lvl2pPr marL="742950" indent="-285750" algn="l" defTabSz="914400" rtl="0" eaLnBrk="1" latinLnBrk="0" hangingPunct="1">
              <a:spcBef>
                <a:spcPct val="20000"/>
              </a:spcBef>
              <a:buClr>
                <a:schemeClr val="accent2"/>
              </a:buClr>
              <a:buFont typeface="Arial" pitchFamily="34" charset="0"/>
              <a:buChar char="•"/>
              <a:defRPr sz="1600" kern="1200">
                <a:solidFill>
                  <a:schemeClr val="accent2"/>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400" kern="1200">
                <a:solidFill>
                  <a:schemeClr val="accent2"/>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400" kern="1200">
                <a:solidFill>
                  <a:schemeClr val="accent2"/>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4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2400" b="1" dirty="0" smtClean="0"/>
              <a:t>注意：过程持续的时间取决于计算机的运算处理速度</a:t>
            </a:r>
            <a:endParaRPr lang="en-US" sz="2400" b="1" dirty="0"/>
          </a:p>
        </p:txBody>
      </p:sp>
    </p:spTree>
    <p:extLst>
      <p:ext uri="{BB962C8B-B14F-4D97-AF65-F5344CB8AC3E}">
        <p14:creationId xmlns:p14="http://schemas.microsoft.com/office/powerpoint/2010/main" val="2376592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err="1" smtClean="0"/>
              <a:t>A</a:t>
            </a:r>
            <a:r>
              <a:rPr lang="en-US" altLang="zh-CN" sz="3600" b="1" dirty="0" err="1" smtClean="0"/>
              <a:t>fifarm</a:t>
            </a:r>
            <a:r>
              <a:rPr lang="en-US" altLang="zh-CN" sz="3600" b="1" dirty="0" smtClean="0"/>
              <a:t> 5</a:t>
            </a:r>
            <a:r>
              <a:rPr lang="en-US" altLang="zh-CN" sz="3600" dirty="0" smtClean="0"/>
              <a:t>.2</a:t>
            </a:r>
            <a:r>
              <a:rPr lang="en-US" altLang="zh-CN" sz="3600" b="1" dirty="0" smtClean="0"/>
              <a:t> </a:t>
            </a:r>
            <a:r>
              <a:rPr lang="zh-CN" altLang="en-US" sz="3600" b="1" dirty="0" smtClean="0"/>
              <a:t>安装</a:t>
            </a:r>
            <a:endParaRPr lang="he-IL" sz="3600" dirty="0"/>
          </a:p>
        </p:txBody>
      </p:sp>
      <p:sp>
        <p:nvSpPr>
          <p:cNvPr id="3" name="Content Placeholder 2"/>
          <p:cNvSpPr>
            <a:spLocks noGrp="1"/>
          </p:cNvSpPr>
          <p:nvPr>
            <p:ph idx="4294967295"/>
          </p:nvPr>
        </p:nvSpPr>
        <p:spPr>
          <a:xfrm>
            <a:off x="914400" y="1628775"/>
            <a:ext cx="8229600" cy="5481638"/>
          </a:xfrm>
        </p:spPr>
        <p:txBody>
          <a:bodyPr/>
          <a:lstStyle/>
          <a:p>
            <a:pPr>
              <a:buFont typeface="Wingdings" panose="05000000000000000000" pitchFamily="2" charset="2"/>
              <a:buChar char="Ø"/>
            </a:pPr>
            <a:r>
              <a:rPr lang="en-US" sz="1800" dirty="0" smtClean="0"/>
              <a:t>Repair daily stat:</a:t>
            </a:r>
          </a:p>
          <a:p>
            <a:pPr>
              <a:buFont typeface="Wingdings" panose="05000000000000000000" pitchFamily="2" charset="2"/>
              <a:buChar char="Ø"/>
            </a:pPr>
            <a:r>
              <a:rPr lang="zh-CN" altLang="en-US" sz="1800" dirty="0" smtClean="0"/>
              <a:t>参数</a:t>
            </a:r>
            <a:r>
              <a:rPr lang="en-US" altLang="zh-CN" sz="1800" dirty="0" smtClean="0"/>
              <a:t>&gt;</a:t>
            </a:r>
            <a:r>
              <a:rPr lang="zh-CN" altLang="en-US" sz="1800" dirty="0" smtClean="0"/>
              <a:t>改变语言</a:t>
            </a:r>
            <a:r>
              <a:rPr lang="en-US" altLang="zh-CN" sz="1800" dirty="0" smtClean="0"/>
              <a:t>&gt;Ira</a:t>
            </a:r>
            <a:endParaRPr lang="en-US" sz="1800" dirty="0"/>
          </a:p>
          <a:p>
            <a:pPr>
              <a:buFont typeface="Wingdings" panose="05000000000000000000" pitchFamily="2" charset="2"/>
              <a:buChar char="Ø"/>
            </a:pPr>
            <a:r>
              <a:rPr lang="zh-CN" altLang="en-US" sz="1800" dirty="0" smtClean="0"/>
              <a:t>工具</a:t>
            </a:r>
            <a:r>
              <a:rPr lang="en-US" altLang="zh-CN" sz="1800" dirty="0" smtClean="0"/>
              <a:t>&gt;</a:t>
            </a:r>
            <a:r>
              <a:rPr lang="zh-CN" altLang="en-US" sz="1800" dirty="0" smtClean="0"/>
              <a:t>数据库</a:t>
            </a:r>
            <a:r>
              <a:rPr lang="en-US" altLang="zh-CN" sz="1800" dirty="0" smtClean="0"/>
              <a:t>&gt;</a:t>
            </a:r>
            <a:r>
              <a:rPr lang="en-US" sz="1800" dirty="0"/>
              <a:t> Repair daily stat</a:t>
            </a:r>
          </a:p>
          <a:p>
            <a:pPr>
              <a:buFont typeface="Wingdings" panose="05000000000000000000" pitchFamily="2" charset="2"/>
              <a:buChar char="Ø"/>
            </a:pPr>
            <a:r>
              <a:rPr lang="zh-CN" altLang="en-US" sz="1800" dirty="0" smtClean="0"/>
              <a:t>运行这个处理程序直到完成</a:t>
            </a:r>
            <a:endParaRPr lang="en-US" sz="1800" dirty="0" smtClean="0"/>
          </a:p>
          <a:p>
            <a:pPr>
              <a:buFont typeface="Courier New" panose="02070309020205020404" pitchFamily="49" charset="0"/>
              <a:buChar char="o"/>
            </a:pPr>
            <a:endParaRPr lang="en-US" dirty="0" smtClean="0"/>
          </a:p>
          <a:p>
            <a:pPr>
              <a:buFont typeface="Wingdings" panose="05000000000000000000" pitchFamily="2" charset="2"/>
              <a:buChar char="Ø"/>
            </a:pPr>
            <a:endParaRPr lang="en-US" dirty="0" smtClean="0"/>
          </a:p>
          <a:p>
            <a:pPr marL="0" indent="0">
              <a:buNone/>
            </a:pPr>
            <a:endParaRPr lang="en-US" dirty="0" smtClean="0"/>
          </a:p>
          <a:p>
            <a:pPr marL="0" indent="0">
              <a:buNone/>
            </a:pPr>
            <a:endParaRPr lang="he-IL" dirty="0"/>
          </a:p>
        </p:txBody>
      </p:sp>
      <p:sp>
        <p:nvSpPr>
          <p:cNvPr id="4" name="Subtitle 3"/>
          <p:cNvSpPr>
            <a:spLocks noGrp="1"/>
          </p:cNvSpPr>
          <p:nvPr>
            <p:ph type="subTitle" idx="4294967295"/>
          </p:nvPr>
        </p:nvSpPr>
        <p:spPr>
          <a:xfrm>
            <a:off x="0" y="981075"/>
            <a:ext cx="8137525" cy="431800"/>
          </a:xfrm>
        </p:spPr>
        <p:txBody>
          <a:bodyPr>
            <a:noAutofit/>
          </a:bodyPr>
          <a:lstStyle/>
          <a:p>
            <a:pPr lvl="0"/>
            <a:r>
              <a:rPr lang="zh-CN" altLang="en-US" b="1" dirty="0" smtClean="0"/>
              <a:t>安装前的准备：软件</a:t>
            </a:r>
            <a:r>
              <a:rPr lang="en-US" altLang="zh-CN" b="1" dirty="0" smtClean="0"/>
              <a:t>-repair daily stat</a:t>
            </a:r>
            <a:endParaRPr lang="en-US"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3457310"/>
            <a:ext cx="4054747" cy="2532314"/>
          </a:xfrm>
          <a:prstGeom prst="rect">
            <a:avLst/>
          </a:prstGeom>
        </p:spPr>
      </p:pic>
      <p:cxnSp>
        <p:nvCxnSpPr>
          <p:cNvPr id="13" name="Straight Arrow Connector 12"/>
          <p:cNvCxnSpPr/>
          <p:nvPr/>
        </p:nvCxnSpPr>
        <p:spPr>
          <a:xfrm flipH="1" flipV="1">
            <a:off x="3110669" y="4149080"/>
            <a:ext cx="1188893" cy="73077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7416" y="3513389"/>
            <a:ext cx="3904396" cy="2438415"/>
          </a:xfrm>
          <a:prstGeom prst="rect">
            <a:avLst/>
          </a:prstGeom>
        </p:spPr>
      </p:pic>
      <p:cxnSp>
        <p:nvCxnSpPr>
          <p:cNvPr id="15" name="Straight Arrow Connector 14"/>
          <p:cNvCxnSpPr/>
          <p:nvPr/>
        </p:nvCxnSpPr>
        <p:spPr>
          <a:xfrm flipH="1" flipV="1">
            <a:off x="7764087" y="4149080"/>
            <a:ext cx="746876" cy="63478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6495831" y="4040669"/>
            <a:ext cx="884608" cy="65784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070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6"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p:txBody>
          <a:bodyPr>
            <a:noAutofit/>
          </a:bodyPr>
          <a:lstStyle/>
          <a:p>
            <a:r>
              <a:rPr lang="zh-CN" altLang="en-US" sz="3600" b="1" dirty="0" smtClean="0"/>
              <a:t>安装</a:t>
            </a:r>
            <a:r>
              <a:rPr lang="zh-CN" altLang="en-US" sz="3600" dirty="0"/>
              <a:t>要求</a:t>
            </a:r>
            <a:endParaRPr lang="en-US" sz="3600" dirty="0"/>
          </a:p>
        </p:txBody>
      </p:sp>
      <p:sp>
        <p:nvSpPr>
          <p:cNvPr id="9" name="Subtitle 5"/>
          <p:cNvSpPr>
            <a:spLocks noGrp="1"/>
          </p:cNvSpPr>
          <p:nvPr>
            <p:ph type="subTitle" idx="4294967295"/>
          </p:nvPr>
        </p:nvSpPr>
        <p:spPr>
          <a:xfrm>
            <a:off x="0" y="985838"/>
            <a:ext cx="8137525" cy="431800"/>
          </a:xfrm>
        </p:spPr>
        <p:txBody>
          <a:bodyPr>
            <a:noAutofit/>
          </a:bodyPr>
          <a:lstStyle/>
          <a:p>
            <a:r>
              <a:rPr lang="zh-CN" altLang="en-US" sz="2800" b="1" dirty="0" smtClean="0"/>
              <a:t>服务器配置要求</a:t>
            </a:r>
            <a:endParaRPr lang="en-US" sz="2800" b="1" dirty="0"/>
          </a:p>
        </p:txBody>
      </p:sp>
      <p:sp>
        <p:nvSpPr>
          <p:cNvPr id="3" name="矩形 2"/>
          <p:cNvSpPr/>
          <p:nvPr/>
        </p:nvSpPr>
        <p:spPr>
          <a:xfrm>
            <a:off x="827584" y="1772816"/>
            <a:ext cx="7992888" cy="4401205"/>
          </a:xfrm>
          <a:prstGeom prst="rect">
            <a:avLst/>
          </a:prstGeom>
        </p:spPr>
        <p:txBody>
          <a:bodyPr wrap="square">
            <a:spAutoFit/>
          </a:bodyPr>
          <a:lstStyle/>
          <a:p>
            <a:pPr marL="285750" indent="-285750">
              <a:buFont typeface="Wingdings" panose="05000000000000000000" pitchFamily="2" charset="2"/>
              <a:buChar char="Ø"/>
            </a:pPr>
            <a:r>
              <a:rPr lang="en-US" sz="2000" dirty="0">
                <a:solidFill>
                  <a:srgbClr val="0070C0"/>
                </a:solidFill>
              </a:rPr>
              <a:t>a) </a:t>
            </a:r>
            <a:r>
              <a:rPr lang="en-US" sz="2000" dirty="0" err="1">
                <a:solidFill>
                  <a:srgbClr val="0070C0"/>
                </a:solidFill>
              </a:rPr>
              <a:t>操作系统Windows</a:t>
            </a:r>
            <a:r>
              <a:rPr lang="en-US" sz="2000" dirty="0">
                <a:solidFill>
                  <a:srgbClr val="0070C0"/>
                </a:solidFill>
              </a:rPr>
              <a:t> 7/10   64位 </a:t>
            </a:r>
            <a:r>
              <a:rPr lang="en-US" sz="2000" dirty="0" err="1">
                <a:solidFill>
                  <a:srgbClr val="0070C0"/>
                </a:solidFill>
              </a:rPr>
              <a:t>旗舰版</a:t>
            </a:r>
            <a:r>
              <a:rPr lang="en-US" sz="2000" dirty="0">
                <a:solidFill>
                  <a:srgbClr val="0070C0"/>
                </a:solidFill>
              </a:rPr>
              <a:t>/</a:t>
            </a:r>
            <a:r>
              <a:rPr lang="en-US" sz="2000" dirty="0" err="1">
                <a:solidFill>
                  <a:srgbClr val="0070C0"/>
                </a:solidFill>
              </a:rPr>
              <a:t>专业版</a:t>
            </a:r>
            <a:r>
              <a:rPr lang="en-US" sz="2000" dirty="0">
                <a:solidFill>
                  <a:srgbClr val="0070C0"/>
                </a:solidFill>
              </a:rPr>
              <a:t>；</a:t>
            </a:r>
          </a:p>
          <a:p>
            <a:pPr marL="285750" indent="-285750">
              <a:buFont typeface="Wingdings" panose="05000000000000000000" pitchFamily="2" charset="2"/>
              <a:buChar char="Ø"/>
            </a:pPr>
            <a:r>
              <a:rPr lang="en-US" sz="2000" dirty="0">
                <a:solidFill>
                  <a:srgbClr val="0070C0"/>
                </a:solidFill>
              </a:rPr>
              <a:t>b) 内存；32GB； </a:t>
            </a:r>
          </a:p>
          <a:p>
            <a:pPr marL="285750" indent="-285750">
              <a:buFont typeface="Wingdings" panose="05000000000000000000" pitchFamily="2" charset="2"/>
              <a:buChar char="Ø"/>
            </a:pPr>
            <a:r>
              <a:rPr lang="en-US" sz="2000" dirty="0">
                <a:solidFill>
                  <a:srgbClr val="0070C0"/>
                </a:solidFill>
              </a:rPr>
              <a:t>c) </a:t>
            </a:r>
            <a:r>
              <a:rPr lang="en-US" sz="2000" dirty="0" err="1">
                <a:solidFill>
                  <a:srgbClr val="0070C0"/>
                </a:solidFill>
              </a:rPr>
              <a:t>处理器</a:t>
            </a:r>
            <a:r>
              <a:rPr lang="en-US" sz="2000" dirty="0">
                <a:solidFill>
                  <a:srgbClr val="0070C0"/>
                </a:solidFill>
              </a:rPr>
              <a:t> CPU i7 4790K及以上 ；（注意：7代CPU不支持windows 7</a:t>
            </a:r>
            <a:r>
              <a:rPr lang="en-US" sz="2000" dirty="0" smtClean="0">
                <a:solidFill>
                  <a:srgbClr val="0070C0"/>
                </a:solidFill>
              </a:rPr>
              <a:t>更  新补丁</a:t>
            </a:r>
            <a:r>
              <a:rPr lang="en-US" sz="2000" dirty="0">
                <a:solidFill>
                  <a:srgbClr val="0070C0"/>
                </a:solidFill>
              </a:rPr>
              <a:t>，可能会导致afifarm5.2版 安装失败，若为7代CPU，建议直接使用纯净版windows 10安装afifarm5.2版；）</a:t>
            </a:r>
          </a:p>
          <a:p>
            <a:pPr marL="285750" indent="-285750">
              <a:buFont typeface="Wingdings" panose="05000000000000000000" pitchFamily="2" charset="2"/>
              <a:buChar char="Ø"/>
            </a:pPr>
            <a:r>
              <a:rPr lang="en-US" sz="2000" dirty="0">
                <a:solidFill>
                  <a:srgbClr val="0070C0"/>
                </a:solidFill>
              </a:rPr>
              <a:t>d) </a:t>
            </a:r>
            <a:r>
              <a:rPr lang="en-US" sz="2000" dirty="0" err="1">
                <a:solidFill>
                  <a:srgbClr val="0070C0"/>
                </a:solidFill>
              </a:rPr>
              <a:t>硬盘</a:t>
            </a:r>
            <a:r>
              <a:rPr lang="zh-CN" altLang="en-US" sz="2000" dirty="0">
                <a:solidFill>
                  <a:srgbClr val="0070C0"/>
                </a:solidFill>
                <a:latin typeface="Cambria" panose="02040503050406030204" pitchFamily="18" charset="0"/>
              </a:rPr>
              <a:t>及分区</a:t>
            </a:r>
            <a:r>
              <a:rPr lang="en-US" sz="2000" dirty="0">
                <a:solidFill>
                  <a:srgbClr val="0070C0"/>
                </a:solidFill>
              </a:rPr>
              <a:t>：</a:t>
            </a:r>
            <a:r>
              <a:rPr lang="en-US" sz="2000" dirty="0" err="1">
                <a:solidFill>
                  <a:srgbClr val="0070C0"/>
                </a:solidFill>
              </a:rPr>
              <a:t>三星</a:t>
            </a:r>
            <a:r>
              <a:rPr lang="en-US" sz="2000" dirty="0">
                <a:solidFill>
                  <a:srgbClr val="0070C0"/>
                </a:solidFill>
              </a:rPr>
              <a:t>/</a:t>
            </a:r>
            <a:r>
              <a:rPr lang="en-US" sz="2000" dirty="0" err="1">
                <a:solidFill>
                  <a:srgbClr val="0070C0"/>
                </a:solidFill>
              </a:rPr>
              <a:t>希捷</a:t>
            </a:r>
            <a:r>
              <a:rPr lang="en-US" sz="2000" dirty="0">
                <a:solidFill>
                  <a:srgbClr val="0070C0"/>
                </a:solidFill>
              </a:rPr>
              <a:t>/</a:t>
            </a:r>
            <a:r>
              <a:rPr lang="en-US" sz="2000" dirty="0" err="1">
                <a:solidFill>
                  <a:srgbClr val="0070C0"/>
                </a:solidFill>
              </a:rPr>
              <a:t>西部数据</a:t>
            </a:r>
            <a:r>
              <a:rPr lang="en-US" sz="2000" dirty="0">
                <a:solidFill>
                  <a:srgbClr val="0070C0"/>
                </a:solidFill>
              </a:rPr>
              <a:t> 500GSSD固态硬盘+1TB 7200 </a:t>
            </a:r>
            <a:r>
              <a:rPr lang="en-US" sz="2000" dirty="0" err="1">
                <a:solidFill>
                  <a:srgbClr val="0070C0"/>
                </a:solidFill>
              </a:rPr>
              <a:t>HDD机械硬盘；固态硬盘不分区，做系统盘用，机械硬盘建议分</a:t>
            </a:r>
            <a:r>
              <a:rPr lang="en-US" sz="2000" dirty="0">
                <a:solidFill>
                  <a:srgbClr val="0070C0"/>
                </a:solidFill>
              </a:rPr>
              <a:t> 2-3 </a:t>
            </a:r>
            <a:r>
              <a:rPr lang="en-US" sz="2000" dirty="0" err="1">
                <a:solidFill>
                  <a:srgbClr val="0070C0"/>
                </a:solidFill>
              </a:rPr>
              <a:t>个区</a:t>
            </a:r>
            <a:r>
              <a:rPr lang="en-US" sz="2000" dirty="0">
                <a:solidFill>
                  <a:srgbClr val="0070C0"/>
                </a:solidFill>
              </a:rPr>
              <a:t>；</a:t>
            </a:r>
          </a:p>
          <a:p>
            <a:pPr marL="285750" indent="-285750">
              <a:buFont typeface="Wingdings" panose="05000000000000000000" pitchFamily="2" charset="2"/>
              <a:buChar char="Ø"/>
            </a:pPr>
            <a:r>
              <a:rPr lang="en-US" sz="2000" dirty="0">
                <a:solidFill>
                  <a:srgbClr val="0070C0"/>
                </a:solidFill>
              </a:rPr>
              <a:t> f) </a:t>
            </a:r>
            <a:r>
              <a:rPr lang="zh-CN" altLang="en-US" sz="2000" dirty="0">
                <a:solidFill>
                  <a:srgbClr val="0070C0"/>
                </a:solidFill>
              </a:rPr>
              <a:t>电源及</a:t>
            </a:r>
            <a:r>
              <a:rPr lang="en-US" altLang="zh-CN" sz="2000" dirty="0">
                <a:solidFill>
                  <a:srgbClr val="0070C0"/>
                </a:solidFill>
              </a:rPr>
              <a:t>UPS</a:t>
            </a:r>
            <a:r>
              <a:rPr lang="en-US" sz="2000" dirty="0">
                <a:solidFill>
                  <a:srgbClr val="0070C0"/>
                </a:solidFill>
              </a:rPr>
              <a:t>500 </a:t>
            </a:r>
            <a:r>
              <a:rPr lang="en-US" sz="2000" dirty="0" err="1">
                <a:solidFill>
                  <a:srgbClr val="0070C0"/>
                </a:solidFill>
              </a:rPr>
              <a:t>瓦以上</a:t>
            </a:r>
            <a:r>
              <a:rPr lang="en-US" sz="2000" dirty="0">
                <a:solidFill>
                  <a:srgbClr val="0070C0"/>
                </a:solidFill>
              </a:rPr>
              <a:t> UPS </a:t>
            </a:r>
            <a:r>
              <a:rPr lang="en-US" sz="2000" dirty="0" err="1">
                <a:solidFill>
                  <a:srgbClr val="0070C0"/>
                </a:solidFill>
              </a:rPr>
              <a:t>不间断电源，必须具备停电自动关机功能</a:t>
            </a:r>
            <a:r>
              <a:rPr lang="en-US" sz="2000" dirty="0">
                <a:solidFill>
                  <a:srgbClr val="0070C0"/>
                </a:solidFill>
              </a:rPr>
              <a:t>；</a:t>
            </a:r>
          </a:p>
          <a:p>
            <a:pPr marL="285750" indent="-285750">
              <a:buFont typeface="Wingdings" panose="05000000000000000000" pitchFamily="2" charset="2"/>
              <a:buChar char="Ø"/>
            </a:pPr>
            <a:r>
              <a:rPr lang="en-US" sz="2000" dirty="0">
                <a:solidFill>
                  <a:srgbClr val="0070C0"/>
                </a:solidFill>
              </a:rPr>
              <a:t> g) </a:t>
            </a:r>
            <a:r>
              <a:rPr lang="en-US" sz="2000" dirty="0" err="1">
                <a:solidFill>
                  <a:srgbClr val="0070C0"/>
                </a:solidFill>
              </a:rPr>
              <a:t>品牌</a:t>
            </a:r>
            <a:r>
              <a:rPr lang="en-US" sz="2000" dirty="0">
                <a:solidFill>
                  <a:srgbClr val="0070C0"/>
                </a:solidFill>
              </a:rPr>
              <a:t> 32G </a:t>
            </a:r>
            <a:r>
              <a:rPr lang="en-US" sz="2000" dirty="0" err="1">
                <a:solidFill>
                  <a:srgbClr val="0070C0"/>
                </a:solidFill>
              </a:rPr>
              <a:t>优盘，用于外部存储备份</a:t>
            </a:r>
            <a:r>
              <a:rPr lang="en-US" sz="2000" dirty="0">
                <a:solidFill>
                  <a:srgbClr val="0070C0"/>
                </a:solidFill>
              </a:rPr>
              <a:t>；</a:t>
            </a:r>
          </a:p>
          <a:p>
            <a:pPr marL="285750" indent="-285750">
              <a:buFont typeface="Wingdings" panose="05000000000000000000" pitchFamily="2" charset="2"/>
              <a:buChar char="Ø"/>
            </a:pPr>
            <a:r>
              <a:rPr lang="en-US" sz="2000" dirty="0">
                <a:solidFill>
                  <a:srgbClr val="0070C0"/>
                </a:solidFill>
              </a:rPr>
              <a:t> h) 千兆网卡，与主板兼容性良好；显卡及显示器必须支持1920*1080P </a:t>
            </a:r>
            <a:r>
              <a:rPr lang="en-US" sz="2000" dirty="0" err="1">
                <a:solidFill>
                  <a:srgbClr val="0070C0"/>
                </a:solidFill>
              </a:rPr>
              <a:t>分辨率</a:t>
            </a:r>
            <a:r>
              <a:rPr lang="en-US" sz="2000" dirty="0">
                <a:solidFill>
                  <a:srgbClr val="0070C0"/>
                </a:solidFill>
              </a:rPr>
              <a:t>; </a:t>
            </a:r>
            <a:endParaRPr lang="en-US" sz="2000" dirty="0" smtClean="0">
              <a:solidFill>
                <a:srgbClr val="0070C0"/>
              </a:solidFill>
            </a:endParaRPr>
          </a:p>
          <a:p>
            <a:pPr marL="285750" indent="-285750">
              <a:buFont typeface="Wingdings" panose="05000000000000000000" pitchFamily="2" charset="2"/>
              <a:buChar char="Ø"/>
            </a:pPr>
            <a:r>
              <a:rPr lang="en-US" sz="2000" dirty="0" err="1" smtClean="0">
                <a:solidFill>
                  <a:srgbClr val="0070C0"/>
                </a:solidFill>
              </a:rPr>
              <a:t>i</a:t>
            </a:r>
            <a:r>
              <a:rPr lang="en-US" sz="2000" dirty="0">
                <a:solidFill>
                  <a:srgbClr val="0070C0"/>
                </a:solidFill>
              </a:rPr>
              <a:t>) </a:t>
            </a:r>
            <a:r>
              <a:rPr lang="en-US" sz="2000" dirty="0" err="1">
                <a:solidFill>
                  <a:srgbClr val="0070C0"/>
                </a:solidFill>
              </a:rPr>
              <a:t>配置品牌水冷风扇，USB</a:t>
            </a:r>
            <a:r>
              <a:rPr lang="en-US" sz="2000" dirty="0">
                <a:solidFill>
                  <a:srgbClr val="0070C0"/>
                </a:solidFill>
              </a:rPr>
              <a:t> 口数量的最低要求，3.0 四个，2.0 </a:t>
            </a:r>
            <a:r>
              <a:rPr lang="en-US" sz="2000" dirty="0" err="1">
                <a:solidFill>
                  <a:srgbClr val="0070C0"/>
                </a:solidFill>
              </a:rPr>
              <a:t>四个</a:t>
            </a:r>
            <a:r>
              <a:rPr lang="en-US" sz="2000" dirty="0">
                <a:solidFill>
                  <a:srgbClr val="0070C0"/>
                </a:solidFill>
              </a:rPr>
              <a:t> </a:t>
            </a:r>
          </a:p>
        </p:txBody>
      </p:sp>
    </p:spTree>
    <p:extLst>
      <p:ext uri="{BB962C8B-B14F-4D97-AF65-F5344CB8AC3E}">
        <p14:creationId xmlns:p14="http://schemas.microsoft.com/office/powerpoint/2010/main" val="4243072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zh-CN" altLang="en-US" sz="3600" dirty="0"/>
              <a:t>安装要求</a:t>
            </a:r>
            <a:endParaRPr lang="en-US" sz="3600" dirty="0"/>
          </a:p>
        </p:txBody>
      </p:sp>
      <p:sp>
        <p:nvSpPr>
          <p:cNvPr id="5" name="Content Placeholder 4"/>
          <p:cNvSpPr>
            <a:spLocks noGrp="1"/>
          </p:cNvSpPr>
          <p:nvPr>
            <p:ph idx="4294967295"/>
          </p:nvPr>
        </p:nvSpPr>
        <p:spPr>
          <a:xfrm>
            <a:off x="0" y="1484313"/>
            <a:ext cx="8229600" cy="4525962"/>
          </a:xfrm>
        </p:spPr>
        <p:txBody>
          <a:bodyPr/>
          <a:lstStyle/>
          <a:p>
            <a:pPr marL="0" indent="0">
              <a:buNone/>
            </a:pPr>
            <a:endParaRPr lang="en-US" dirty="0"/>
          </a:p>
          <a:p>
            <a:pPr marL="0" indent="0">
              <a:buNone/>
            </a:pPr>
            <a:endParaRPr lang="en-US" dirty="0"/>
          </a:p>
        </p:txBody>
      </p:sp>
      <p:sp>
        <p:nvSpPr>
          <p:cNvPr id="6" name="Subtitle 5"/>
          <p:cNvSpPr>
            <a:spLocks noGrp="1"/>
          </p:cNvSpPr>
          <p:nvPr>
            <p:ph type="subTitle" idx="4294967295"/>
          </p:nvPr>
        </p:nvSpPr>
        <p:spPr>
          <a:xfrm>
            <a:off x="0" y="985838"/>
            <a:ext cx="8137525" cy="431800"/>
          </a:xfrm>
        </p:spPr>
        <p:txBody>
          <a:bodyPr>
            <a:noAutofit/>
          </a:bodyPr>
          <a:lstStyle/>
          <a:p>
            <a:r>
              <a:rPr lang="zh-CN" altLang="en-US" sz="2800" b="1" dirty="0" smtClean="0"/>
              <a:t>控制机配置要求</a:t>
            </a:r>
            <a:endParaRPr lang="en-US" sz="2800" b="1" dirty="0"/>
          </a:p>
        </p:txBody>
      </p:sp>
      <p:sp>
        <p:nvSpPr>
          <p:cNvPr id="7" name="矩形 6"/>
          <p:cNvSpPr/>
          <p:nvPr/>
        </p:nvSpPr>
        <p:spPr>
          <a:xfrm>
            <a:off x="827584" y="1772816"/>
            <a:ext cx="7992888" cy="4093428"/>
          </a:xfrm>
          <a:prstGeom prst="rect">
            <a:avLst/>
          </a:prstGeom>
        </p:spPr>
        <p:txBody>
          <a:bodyPr wrap="square">
            <a:spAutoFit/>
          </a:bodyPr>
          <a:lstStyle/>
          <a:p>
            <a:pPr marL="285750" indent="-285750">
              <a:buFont typeface="Wingdings" panose="05000000000000000000" pitchFamily="2" charset="2"/>
              <a:buChar char="Ø"/>
            </a:pPr>
            <a:r>
              <a:rPr lang="en-US" sz="2000" dirty="0">
                <a:solidFill>
                  <a:srgbClr val="0070C0"/>
                </a:solidFill>
              </a:rPr>
              <a:t>a) </a:t>
            </a:r>
            <a:r>
              <a:rPr lang="en-US" sz="2000" dirty="0" err="1">
                <a:solidFill>
                  <a:srgbClr val="0070C0"/>
                </a:solidFill>
              </a:rPr>
              <a:t>操作系统Windows</a:t>
            </a:r>
            <a:r>
              <a:rPr lang="en-US" sz="2000" dirty="0">
                <a:solidFill>
                  <a:srgbClr val="0070C0"/>
                </a:solidFill>
              </a:rPr>
              <a:t> 7/10   64位 </a:t>
            </a:r>
            <a:r>
              <a:rPr lang="en-US" sz="2000" dirty="0" err="1">
                <a:solidFill>
                  <a:srgbClr val="0070C0"/>
                </a:solidFill>
              </a:rPr>
              <a:t>旗舰版</a:t>
            </a:r>
            <a:r>
              <a:rPr lang="en-US" sz="2000" dirty="0">
                <a:solidFill>
                  <a:srgbClr val="0070C0"/>
                </a:solidFill>
              </a:rPr>
              <a:t>/</a:t>
            </a:r>
            <a:r>
              <a:rPr lang="en-US" sz="2000" dirty="0" err="1">
                <a:solidFill>
                  <a:srgbClr val="0070C0"/>
                </a:solidFill>
              </a:rPr>
              <a:t>专业版</a:t>
            </a:r>
            <a:r>
              <a:rPr lang="en-US" sz="2000" dirty="0">
                <a:solidFill>
                  <a:srgbClr val="0070C0"/>
                </a:solidFill>
              </a:rPr>
              <a:t>；</a:t>
            </a:r>
          </a:p>
          <a:p>
            <a:pPr marL="285750" indent="-285750">
              <a:buFont typeface="Wingdings" panose="05000000000000000000" pitchFamily="2" charset="2"/>
              <a:buChar char="Ø"/>
            </a:pPr>
            <a:r>
              <a:rPr lang="en-US" sz="2000" dirty="0">
                <a:solidFill>
                  <a:srgbClr val="0070C0"/>
                </a:solidFill>
              </a:rPr>
              <a:t>b) 内存；32GB； </a:t>
            </a:r>
          </a:p>
          <a:p>
            <a:pPr marL="285750" indent="-285750">
              <a:buFont typeface="Wingdings" panose="05000000000000000000" pitchFamily="2" charset="2"/>
              <a:buChar char="Ø"/>
            </a:pPr>
            <a:r>
              <a:rPr lang="en-US" sz="2000" dirty="0">
                <a:solidFill>
                  <a:srgbClr val="0070C0"/>
                </a:solidFill>
              </a:rPr>
              <a:t>c) </a:t>
            </a:r>
            <a:r>
              <a:rPr lang="en-US" sz="2000" dirty="0" err="1">
                <a:solidFill>
                  <a:srgbClr val="0070C0"/>
                </a:solidFill>
              </a:rPr>
              <a:t>处理器</a:t>
            </a:r>
            <a:r>
              <a:rPr lang="en-US" sz="2000" dirty="0">
                <a:solidFill>
                  <a:srgbClr val="0070C0"/>
                </a:solidFill>
              </a:rPr>
              <a:t> CPU i7 4790K及以上 ；（注意：7代CPU不支持windows 7</a:t>
            </a:r>
            <a:r>
              <a:rPr lang="en-US" sz="2000" dirty="0" smtClean="0">
                <a:solidFill>
                  <a:srgbClr val="0070C0"/>
                </a:solidFill>
              </a:rPr>
              <a:t>更  新补丁</a:t>
            </a:r>
            <a:r>
              <a:rPr lang="en-US" sz="2000" dirty="0">
                <a:solidFill>
                  <a:srgbClr val="0070C0"/>
                </a:solidFill>
              </a:rPr>
              <a:t>，可能会导致afifarm5.2版 安装失败，若为7代CPU，建议直接使用纯净版windows 10安装afifarm5.2版；）</a:t>
            </a:r>
          </a:p>
          <a:p>
            <a:pPr marL="285750" indent="-285750">
              <a:buFont typeface="Wingdings" panose="05000000000000000000" pitchFamily="2" charset="2"/>
              <a:buChar char="Ø"/>
            </a:pPr>
            <a:r>
              <a:rPr lang="en-US" sz="2000" dirty="0">
                <a:solidFill>
                  <a:srgbClr val="0070C0"/>
                </a:solidFill>
              </a:rPr>
              <a:t>d) </a:t>
            </a:r>
            <a:r>
              <a:rPr lang="en-US" sz="2000" dirty="0" err="1">
                <a:solidFill>
                  <a:srgbClr val="0070C0"/>
                </a:solidFill>
              </a:rPr>
              <a:t>硬盘</a:t>
            </a:r>
            <a:r>
              <a:rPr lang="zh-CN" altLang="en-US" sz="2000" dirty="0">
                <a:solidFill>
                  <a:srgbClr val="0070C0"/>
                </a:solidFill>
                <a:latin typeface="Cambria" panose="02040503050406030204" pitchFamily="18" charset="0"/>
              </a:rPr>
              <a:t>及分区</a:t>
            </a:r>
            <a:r>
              <a:rPr lang="en-US" sz="2000" dirty="0">
                <a:solidFill>
                  <a:srgbClr val="0070C0"/>
                </a:solidFill>
              </a:rPr>
              <a:t>：</a:t>
            </a:r>
            <a:r>
              <a:rPr lang="en-US" sz="2000" dirty="0" err="1">
                <a:solidFill>
                  <a:srgbClr val="0070C0"/>
                </a:solidFill>
              </a:rPr>
              <a:t>三星</a:t>
            </a:r>
            <a:r>
              <a:rPr lang="en-US" sz="2000" dirty="0">
                <a:solidFill>
                  <a:srgbClr val="0070C0"/>
                </a:solidFill>
              </a:rPr>
              <a:t>/</a:t>
            </a:r>
            <a:r>
              <a:rPr lang="en-US" sz="2000" dirty="0" err="1">
                <a:solidFill>
                  <a:srgbClr val="0070C0"/>
                </a:solidFill>
              </a:rPr>
              <a:t>希捷</a:t>
            </a:r>
            <a:r>
              <a:rPr lang="en-US" sz="2000" dirty="0">
                <a:solidFill>
                  <a:srgbClr val="0070C0"/>
                </a:solidFill>
              </a:rPr>
              <a:t>/</a:t>
            </a:r>
            <a:r>
              <a:rPr lang="en-US" sz="2000" dirty="0" err="1">
                <a:solidFill>
                  <a:srgbClr val="0070C0"/>
                </a:solidFill>
              </a:rPr>
              <a:t>西部数据</a:t>
            </a:r>
            <a:r>
              <a:rPr lang="en-US" sz="2000" dirty="0">
                <a:solidFill>
                  <a:srgbClr val="0070C0"/>
                </a:solidFill>
              </a:rPr>
              <a:t> </a:t>
            </a:r>
            <a:r>
              <a:rPr lang="en-US" sz="2000" dirty="0" smtClean="0">
                <a:solidFill>
                  <a:srgbClr val="0070C0"/>
                </a:solidFill>
              </a:rPr>
              <a:t>256 GSSD</a:t>
            </a:r>
            <a:r>
              <a:rPr lang="en-US" sz="2000" dirty="0">
                <a:solidFill>
                  <a:srgbClr val="0070C0"/>
                </a:solidFill>
              </a:rPr>
              <a:t>固态硬盘+1TB 7200 </a:t>
            </a:r>
            <a:r>
              <a:rPr lang="en-US" sz="2000" dirty="0" err="1">
                <a:solidFill>
                  <a:srgbClr val="0070C0"/>
                </a:solidFill>
              </a:rPr>
              <a:t>HDD机械硬盘；固态硬盘不分区，做系统盘用，机械硬盘建议分</a:t>
            </a:r>
            <a:r>
              <a:rPr lang="en-US" sz="2000" dirty="0">
                <a:solidFill>
                  <a:srgbClr val="0070C0"/>
                </a:solidFill>
              </a:rPr>
              <a:t> 2-3 </a:t>
            </a:r>
            <a:r>
              <a:rPr lang="en-US" sz="2000" dirty="0" err="1">
                <a:solidFill>
                  <a:srgbClr val="0070C0"/>
                </a:solidFill>
              </a:rPr>
              <a:t>个区</a:t>
            </a:r>
            <a:r>
              <a:rPr lang="en-US" sz="2000" dirty="0">
                <a:solidFill>
                  <a:srgbClr val="0070C0"/>
                </a:solidFill>
              </a:rPr>
              <a:t>；</a:t>
            </a:r>
          </a:p>
          <a:p>
            <a:pPr marL="285750" indent="-285750">
              <a:buFont typeface="Wingdings" panose="05000000000000000000" pitchFamily="2" charset="2"/>
              <a:buChar char="Ø"/>
            </a:pPr>
            <a:r>
              <a:rPr lang="en-US" sz="2000" dirty="0">
                <a:solidFill>
                  <a:srgbClr val="0070C0"/>
                </a:solidFill>
              </a:rPr>
              <a:t> f) </a:t>
            </a:r>
            <a:r>
              <a:rPr lang="zh-CN" altLang="en-US" sz="2000" dirty="0">
                <a:solidFill>
                  <a:srgbClr val="0070C0"/>
                </a:solidFill>
              </a:rPr>
              <a:t>电源及</a:t>
            </a:r>
            <a:r>
              <a:rPr lang="en-US" altLang="zh-CN" sz="2000" dirty="0">
                <a:solidFill>
                  <a:srgbClr val="0070C0"/>
                </a:solidFill>
              </a:rPr>
              <a:t>UPS</a:t>
            </a:r>
            <a:r>
              <a:rPr lang="en-US" sz="2000" dirty="0">
                <a:solidFill>
                  <a:srgbClr val="0070C0"/>
                </a:solidFill>
              </a:rPr>
              <a:t>500 </a:t>
            </a:r>
            <a:r>
              <a:rPr lang="en-US" sz="2000" dirty="0" err="1">
                <a:solidFill>
                  <a:srgbClr val="0070C0"/>
                </a:solidFill>
              </a:rPr>
              <a:t>瓦以上</a:t>
            </a:r>
            <a:r>
              <a:rPr lang="en-US" sz="2000" dirty="0">
                <a:solidFill>
                  <a:srgbClr val="0070C0"/>
                </a:solidFill>
              </a:rPr>
              <a:t> UPS </a:t>
            </a:r>
            <a:r>
              <a:rPr lang="en-US" sz="2000" dirty="0" err="1">
                <a:solidFill>
                  <a:srgbClr val="0070C0"/>
                </a:solidFill>
              </a:rPr>
              <a:t>不间断电源，必须具备停电自动关机功能</a:t>
            </a:r>
            <a:r>
              <a:rPr lang="en-US" sz="2000" dirty="0">
                <a:solidFill>
                  <a:srgbClr val="0070C0"/>
                </a:solidFill>
              </a:rPr>
              <a:t>；</a:t>
            </a:r>
          </a:p>
          <a:p>
            <a:pPr marL="285750" indent="-285750">
              <a:buFont typeface="Wingdings" panose="05000000000000000000" pitchFamily="2" charset="2"/>
              <a:buChar char="Ø"/>
            </a:pPr>
            <a:r>
              <a:rPr lang="en-US" sz="2000" dirty="0" smtClean="0">
                <a:solidFill>
                  <a:srgbClr val="0070C0"/>
                </a:solidFill>
              </a:rPr>
              <a:t>h</a:t>
            </a:r>
            <a:r>
              <a:rPr lang="en-US" sz="2000" dirty="0">
                <a:solidFill>
                  <a:srgbClr val="0070C0"/>
                </a:solidFill>
              </a:rPr>
              <a:t>) 千兆网卡，与主板兼容性良好；显卡及显示器必须支持1920*1080P </a:t>
            </a:r>
            <a:r>
              <a:rPr lang="en-US" sz="2000" dirty="0" err="1">
                <a:solidFill>
                  <a:srgbClr val="0070C0"/>
                </a:solidFill>
              </a:rPr>
              <a:t>分辨率</a:t>
            </a:r>
            <a:r>
              <a:rPr lang="en-US" sz="2000" dirty="0">
                <a:solidFill>
                  <a:srgbClr val="0070C0"/>
                </a:solidFill>
              </a:rPr>
              <a:t>; </a:t>
            </a:r>
            <a:endParaRPr lang="en-US" sz="2000" dirty="0" smtClean="0">
              <a:solidFill>
                <a:srgbClr val="0070C0"/>
              </a:solidFill>
            </a:endParaRPr>
          </a:p>
          <a:p>
            <a:pPr marL="285750" indent="-285750">
              <a:buFont typeface="Wingdings" panose="05000000000000000000" pitchFamily="2" charset="2"/>
              <a:buChar char="Ø"/>
            </a:pPr>
            <a:r>
              <a:rPr lang="en-US" sz="2000" dirty="0" err="1" smtClean="0">
                <a:solidFill>
                  <a:srgbClr val="0070C0"/>
                </a:solidFill>
              </a:rPr>
              <a:t>i</a:t>
            </a:r>
            <a:r>
              <a:rPr lang="en-US" sz="2000" dirty="0">
                <a:solidFill>
                  <a:srgbClr val="0070C0"/>
                </a:solidFill>
              </a:rPr>
              <a:t>) </a:t>
            </a:r>
            <a:r>
              <a:rPr lang="en-US" sz="2000" dirty="0" err="1">
                <a:solidFill>
                  <a:srgbClr val="0070C0"/>
                </a:solidFill>
              </a:rPr>
              <a:t>配置品牌水冷风扇，USB</a:t>
            </a:r>
            <a:r>
              <a:rPr lang="en-US" sz="2000" dirty="0">
                <a:solidFill>
                  <a:srgbClr val="0070C0"/>
                </a:solidFill>
              </a:rPr>
              <a:t> 口数量的最低要求，3.0 四个，2.0 </a:t>
            </a:r>
            <a:r>
              <a:rPr lang="en-US" sz="2000" dirty="0" err="1">
                <a:solidFill>
                  <a:srgbClr val="0070C0"/>
                </a:solidFill>
              </a:rPr>
              <a:t>四个</a:t>
            </a:r>
            <a:r>
              <a:rPr lang="en-US" sz="2000" dirty="0">
                <a:solidFill>
                  <a:srgbClr val="0070C0"/>
                </a:solidFill>
              </a:rPr>
              <a:t> </a:t>
            </a:r>
          </a:p>
        </p:txBody>
      </p:sp>
    </p:spTree>
    <p:extLst>
      <p:ext uri="{BB962C8B-B14F-4D97-AF65-F5344CB8AC3E}">
        <p14:creationId xmlns:p14="http://schemas.microsoft.com/office/powerpoint/2010/main" val="147780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zh-CN" altLang="en-US" sz="3600" b="1" dirty="0" smtClean="0"/>
              <a:t>安装要求</a:t>
            </a:r>
            <a:endParaRPr lang="en-US" sz="3600" dirty="0"/>
          </a:p>
        </p:txBody>
      </p:sp>
      <p:sp>
        <p:nvSpPr>
          <p:cNvPr id="5" name="Content Placeholder 4"/>
          <p:cNvSpPr>
            <a:spLocks noGrp="1"/>
          </p:cNvSpPr>
          <p:nvPr>
            <p:ph idx="4294967295"/>
          </p:nvPr>
        </p:nvSpPr>
        <p:spPr>
          <a:xfrm>
            <a:off x="0" y="2997200"/>
            <a:ext cx="8229600" cy="3527425"/>
          </a:xfrm>
        </p:spPr>
        <p:txBody>
          <a:bodyPr/>
          <a:lstStyle/>
          <a:p>
            <a:pPr marL="0" indent="0">
              <a:buNone/>
            </a:pPr>
            <a:endParaRPr lang="en-US" dirty="0"/>
          </a:p>
          <a:p>
            <a:pPr marL="0" indent="0">
              <a:buNone/>
            </a:pPr>
            <a:endParaRPr lang="en-US" dirty="0"/>
          </a:p>
        </p:txBody>
      </p:sp>
      <p:sp>
        <p:nvSpPr>
          <p:cNvPr id="6" name="Subtitle 5"/>
          <p:cNvSpPr>
            <a:spLocks noGrp="1"/>
          </p:cNvSpPr>
          <p:nvPr>
            <p:ph type="subTitle" idx="4294967295"/>
          </p:nvPr>
        </p:nvSpPr>
        <p:spPr>
          <a:xfrm>
            <a:off x="0" y="981075"/>
            <a:ext cx="8137525" cy="431800"/>
          </a:xfrm>
        </p:spPr>
        <p:txBody>
          <a:bodyPr>
            <a:noAutofit/>
          </a:bodyPr>
          <a:lstStyle/>
          <a:p>
            <a:r>
              <a:rPr lang="zh-CN" altLang="en-US" sz="2800" b="1" dirty="0" smtClean="0"/>
              <a:t>客户端配置要求</a:t>
            </a:r>
            <a:endParaRPr lang="en-US" sz="2800" b="1" dirty="0"/>
          </a:p>
        </p:txBody>
      </p:sp>
      <p:sp>
        <p:nvSpPr>
          <p:cNvPr id="7" name="矩形 6"/>
          <p:cNvSpPr/>
          <p:nvPr/>
        </p:nvSpPr>
        <p:spPr>
          <a:xfrm>
            <a:off x="539552" y="2151635"/>
            <a:ext cx="7992888" cy="3477875"/>
          </a:xfrm>
          <a:prstGeom prst="rect">
            <a:avLst/>
          </a:prstGeom>
        </p:spPr>
        <p:txBody>
          <a:bodyPr wrap="square">
            <a:spAutoFit/>
          </a:bodyPr>
          <a:lstStyle/>
          <a:p>
            <a:pPr marL="285750" indent="-285750">
              <a:buFont typeface="Wingdings" panose="05000000000000000000" pitchFamily="2" charset="2"/>
              <a:buChar char="Ø"/>
            </a:pPr>
            <a:r>
              <a:rPr lang="en-US" sz="2000" dirty="0">
                <a:solidFill>
                  <a:srgbClr val="0070C0"/>
                </a:solidFill>
              </a:rPr>
              <a:t>a) </a:t>
            </a:r>
            <a:r>
              <a:rPr lang="en-US" sz="2000" dirty="0" err="1">
                <a:solidFill>
                  <a:srgbClr val="0070C0"/>
                </a:solidFill>
              </a:rPr>
              <a:t>操作系统Windows</a:t>
            </a:r>
            <a:r>
              <a:rPr lang="en-US" sz="2000" dirty="0">
                <a:solidFill>
                  <a:srgbClr val="0070C0"/>
                </a:solidFill>
              </a:rPr>
              <a:t> 7/10  64位 </a:t>
            </a:r>
            <a:r>
              <a:rPr lang="en-US" sz="2000" dirty="0" err="1">
                <a:solidFill>
                  <a:srgbClr val="0070C0"/>
                </a:solidFill>
              </a:rPr>
              <a:t>旗舰版</a:t>
            </a:r>
            <a:r>
              <a:rPr lang="en-US" sz="2000" dirty="0">
                <a:solidFill>
                  <a:srgbClr val="0070C0"/>
                </a:solidFill>
              </a:rPr>
              <a:t>/</a:t>
            </a:r>
            <a:r>
              <a:rPr lang="en-US" sz="2000" dirty="0" err="1">
                <a:solidFill>
                  <a:srgbClr val="0070C0"/>
                </a:solidFill>
              </a:rPr>
              <a:t>专业版</a:t>
            </a:r>
            <a:r>
              <a:rPr lang="en-US" sz="2000" dirty="0">
                <a:solidFill>
                  <a:srgbClr val="0070C0"/>
                </a:solidFill>
              </a:rPr>
              <a:t>；</a:t>
            </a:r>
          </a:p>
          <a:p>
            <a:pPr marL="285750" indent="-285750">
              <a:buFont typeface="Wingdings" panose="05000000000000000000" pitchFamily="2" charset="2"/>
              <a:buChar char="Ø"/>
            </a:pPr>
            <a:r>
              <a:rPr lang="en-US" sz="2000" dirty="0">
                <a:solidFill>
                  <a:srgbClr val="0070C0"/>
                </a:solidFill>
              </a:rPr>
              <a:t> b) 内存RAM；8GB及以上； </a:t>
            </a:r>
          </a:p>
          <a:p>
            <a:pPr marL="285750" indent="-285750">
              <a:buFont typeface="Wingdings" panose="05000000000000000000" pitchFamily="2" charset="2"/>
              <a:buChar char="Ø"/>
            </a:pPr>
            <a:r>
              <a:rPr lang="en-US" sz="2000" dirty="0">
                <a:solidFill>
                  <a:srgbClr val="0070C0"/>
                </a:solidFill>
              </a:rPr>
              <a:t>c) </a:t>
            </a:r>
            <a:r>
              <a:rPr lang="en-US" sz="2000" dirty="0" err="1">
                <a:solidFill>
                  <a:srgbClr val="0070C0"/>
                </a:solidFill>
              </a:rPr>
              <a:t>处理器</a:t>
            </a:r>
            <a:r>
              <a:rPr lang="en-US" sz="2000" dirty="0">
                <a:solidFill>
                  <a:srgbClr val="0070C0"/>
                </a:solidFill>
              </a:rPr>
              <a:t> CPU i5 +</a:t>
            </a:r>
            <a:r>
              <a:rPr lang="en-US" sz="2000" dirty="0" err="1">
                <a:solidFill>
                  <a:srgbClr val="0070C0"/>
                </a:solidFill>
              </a:rPr>
              <a:t>系列</a:t>
            </a:r>
            <a:r>
              <a:rPr lang="en-US" sz="2000" dirty="0">
                <a:solidFill>
                  <a:srgbClr val="0070C0"/>
                </a:solidFill>
              </a:rPr>
              <a:t>；（注意：7代CPU不支持windows 7更新补丁，可能会导致afifarm5.2版 安装失败，若为7代CPU，建议直接使用windows 10安装afifarm5.2版；） </a:t>
            </a:r>
          </a:p>
          <a:p>
            <a:pPr marL="285750" indent="-285750">
              <a:buFont typeface="Wingdings" panose="05000000000000000000" pitchFamily="2" charset="2"/>
              <a:buChar char="Ø"/>
            </a:pPr>
            <a:r>
              <a:rPr lang="en-US" sz="2000" dirty="0">
                <a:solidFill>
                  <a:srgbClr val="0070C0"/>
                </a:solidFill>
              </a:rPr>
              <a:t>d) </a:t>
            </a:r>
            <a:r>
              <a:rPr lang="en-US" sz="2000" dirty="0" err="1">
                <a:solidFill>
                  <a:srgbClr val="0070C0"/>
                </a:solidFill>
              </a:rPr>
              <a:t>硬盘：三星</a:t>
            </a:r>
            <a:r>
              <a:rPr lang="en-US" sz="2000" dirty="0">
                <a:solidFill>
                  <a:srgbClr val="0070C0"/>
                </a:solidFill>
              </a:rPr>
              <a:t>/</a:t>
            </a:r>
            <a:r>
              <a:rPr lang="en-US" sz="2000" dirty="0" err="1">
                <a:solidFill>
                  <a:srgbClr val="0070C0"/>
                </a:solidFill>
              </a:rPr>
              <a:t>希捷</a:t>
            </a:r>
            <a:r>
              <a:rPr lang="en-US" sz="2000" dirty="0">
                <a:solidFill>
                  <a:srgbClr val="0070C0"/>
                </a:solidFill>
              </a:rPr>
              <a:t>/</a:t>
            </a:r>
            <a:r>
              <a:rPr lang="en-US" sz="2000" dirty="0" err="1">
                <a:solidFill>
                  <a:srgbClr val="0070C0"/>
                </a:solidFill>
              </a:rPr>
              <a:t>西部数据</a:t>
            </a:r>
            <a:r>
              <a:rPr lang="en-US" sz="2000" dirty="0">
                <a:solidFill>
                  <a:srgbClr val="0070C0"/>
                </a:solidFill>
              </a:rPr>
              <a:t> HDD 500GB； </a:t>
            </a:r>
          </a:p>
          <a:p>
            <a:pPr marL="285750" indent="-285750">
              <a:buFont typeface="Wingdings" panose="05000000000000000000" pitchFamily="2" charset="2"/>
              <a:buChar char="Ø"/>
            </a:pPr>
            <a:r>
              <a:rPr lang="en-US" sz="2000" dirty="0">
                <a:solidFill>
                  <a:srgbClr val="0070C0"/>
                </a:solidFill>
              </a:rPr>
              <a:t>e) </a:t>
            </a:r>
            <a:r>
              <a:rPr lang="en-US" sz="2000" dirty="0" err="1">
                <a:solidFill>
                  <a:srgbClr val="0070C0"/>
                </a:solidFill>
              </a:rPr>
              <a:t>建议分</a:t>
            </a:r>
            <a:r>
              <a:rPr lang="en-US" sz="2000" dirty="0">
                <a:solidFill>
                  <a:srgbClr val="0070C0"/>
                </a:solidFill>
              </a:rPr>
              <a:t> 3 </a:t>
            </a:r>
            <a:r>
              <a:rPr lang="en-US" sz="2000" dirty="0" err="1">
                <a:solidFill>
                  <a:srgbClr val="0070C0"/>
                </a:solidFill>
              </a:rPr>
              <a:t>个区，C</a:t>
            </a:r>
            <a:r>
              <a:rPr lang="en-US" sz="2000" dirty="0">
                <a:solidFill>
                  <a:srgbClr val="0070C0"/>
                </a:solidFill>
              </a:rPr>
              <a:t> </a:t>
            </a:r>
            <a:r>
              <a:rPr lang="en-US" sz="2000" dirty="0" err="1">
                <a:solidFill>
                  <a:srgbClr val="0070C0"/>
                </a:solidFill>
              </a:rPr>
              <a:t>盘空间至少</a:t>
            </a:r>
            <a:r>
              <a:rPr lang="en-US" sz="2000" dirty="0">
                <a:solidFill>
                  <a:srgbClr val="0070C0"/>
                </a:solidFill>
              </a:rPr>
              <a:t> 200G； </a:t>
            </a:r>
          </a:p>
          <a:p>
            <a:pPr marL="285750" indent="-285750">
              <a:buFont typeface="Wingdings" panose="05000000000000000000" pitchFamily="2" charset="2"/>
              <a:buChar char="Ø"/>
            </a:pPr>
            <a:r>
              <a:rPr lang="en-US" sz="2000" dirty="0">
                <a:solidFill>
                  <a:srgbClr val="0070C0"/>
                </a:solidFill>
              </a:rPr>
              <a:t>f) 千兆网卡，与主板兼容性良好；显卡及显示器必须支持1920*1080P </a:t>
            </a:r>
            <a:r>
              <a:rPr lang="en-US" sz="2000" dirty="0" err="1">
                <a:solidFill>
                  <a:srgbClr val="0070C0"/>
                </a:solidFill>
              </a:rPr>
              <a:t>分辨率</a:t>
            </a:r>
            <a:r>
              <a:rPr lang="en-US" sz="2000" dirty="0">
                <a:solidFill>
                  <a:srgbClr val="0070C0"/>
                </a:solidFill>
              </a:rPr>
              <a:t>; </a:t>
            </a:r>
          </a:p>
          <a:p>
            <a:pPr marL="285750" indent="-285750">
              <a:buFont typeface="Wingdings" panose="05000000000000000000" pitchFamily="2" charset="2"/>
              <a:buChar char="Ø"/>
            </a:pPr>
            <a:r>
              <a:rPr lang="en-US" sz="2000" dirty="0">
                <a:solidFill>
                  <a:srgbClr val="0070C0"/>
                </a:solidFill>
              </a:rPr>
              <a:t>g) </a:t>
            </a:r>
            <a:r>
              <a:rPr lang="en-US" sz="2000" dirty="0" err="1">
                <a:solidFill>
                  <a:srgbClr val="0070C0"/>
                </a:solidFill>
              </a:rPr>
              <a:t>打印机（根据需要配置</a:t>
            </a:r>
            <a:r>
              <a:rPr lang="en-US" sz="2000" dirty="0">
                <a:solidFill>
                  <a:srgbClr val="0070C0"/>
                </a:solidFill>
              </a:rPr>
              <a:t>）</a:t>
            </a:r>
          </a:p>
          <a:p>
            <a:pPr marL="285750" indent="-285750">
              <a:buFont typeface="Wingdings" panose="05000000000000000000" pitchFamily="2" charset="2"/>
              <a:buChar char="Ø"/>
            </a:pPr>
            <a:endParaRPr lang="en-US" sz="2000" dirty="0">
              <a:solidFill>
                <a:srgbClr val="0070C0"/>
              </a:solidFill>
            </a:endParaRPr>
          </a:p>
        </p:txBody>
      </p:sp>
    </p:spTree>
    <p:extLst>
      <p:ext uri="{BB962C8B-B14F-4D97-AF65-F5344CB8AC3E}">
        <p14:creationId xmlns:p14="http://schemas.microsoft.com/office/powerpoint/2010/main" val="2497727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zh-CN" altLang="en-US" sz="3600" b="1" dirty="0" smtClean="0"/>
              <a:t>安装要求</a:t>
            </a:r>
            <a:endParaRPr lang="en-US" sz="3600" dirty="0"/>
          </a:p>
        </p:txBody>
      </p:sp>
      <p:sp>
        <p:nvSpPr>
          <p:cNvPr id="5" name="Content Placeholder 4"/>
          <p:cNvSpPr>
            <a:spLocks noGrp="1"/>
          </p:cNvSpPr>
          <p:nvPr>
            <p:ph idx="4294967295"/>
          </p:nvPr>
        </p:nvSpPr>
        <p:spPr>
          <a:xfrm>
            <a:off x="0" y="2997200"/>
            <a:ext cx="8229600" cy="3527425"/>
          </a:xfrm>
        </p:spPr>
        <p:txBody>
          <a:bodyPr/>
          <a:lstStyle/>
          <a:p>
            <a:pPr marL="0" indent="0">
              <a:buNone/>
            </a:pPr>
            <a:endParaRPr lang="en-US" dirty="0"/>
          </a:p>
          <a:p>
            <a:pPr marL="0" indent="0">
              <a:buNone/>
            </a:pPr>
            <a:endParaRPr lang="en-US" dirty="0"/>
          </a:p>
        </p:txBody>
      </p:sp>
      <p:sp>
        <p:nvSpPr>
          <p:cNvPr id="6" name="Subtitle 5"/>
          <p:cNvSpPr>
            <a:spLocks noGrp="1"/>
          </p:cNvSpPr>
          <p:nvPr>
            <p:ph type="subTitle" idx="4294967295"/>
          </p:nvPr>
        </p:nvSpPr>
        <p:spPr>
          <a:xfrm>
            <a:off x="559929" y="904831"/>
            <a:ext cx="8137525" cy="431800"/>
          </a:xfrm>
        </p:spPr>
        <p:txBody>
          <a:bodyPr>
            <a:noAutofit/>
          </a:bodyPr>
          <a:lstStyle/>
          <a:p>
            <a:r>
              <a:rPr lang="zh-CN" altLang="en-US" sz="2800" b="1" dirty="0" smtClean="0"/>
              <a:t>其他要求</a:t>
            </a:r>
            <a:endParaRPr lang="en-US" sz="2800" b="1" dirty="0"/>
          </a:p>
        </p:txBody>
      </p:sp>
      <p:sp>
        <p:nvSpPr>
          <p:cNvPr id="7" name="矩形 6"/>
          <p:cNvSpPr/>
          <p:nvPr/>
        </p:nvSpPr>
        <p:spPr>
          <a:xfrm>
            <a:off x="632248" y="1567348"/>
            <a:ext cx="7992888" cy="2554545"/>
          </a:xfrm>
          <a:prstGeom prst="rect">
            <a:avLst/>
          </a:prstGeom>
        </p:spPr>
        <p:txBody>
          <a:bodyPr wrap="square">
            <a:spAutoFit/>
          </a:bodyPr>
          <a:lstStyle/>
          <a:p>
            <a:pPr marL="285750" indent="-285750">
              <a:buFont typeface="Wingdings" panose="05000000000000000000" pitchFamily="2" charset="2"/>
              <a:buChar char="Ø"/>
            </a:pPr>
            <a:r>
              <a:rPr lang="zh-CN" altLang="en-US" sz="2000" dirty="0">
                <a:solidFill>
                  <a:srgbClr val="0070C0"/>
                </a:solidFill>
              </a:rPr>
              <a:t>不同规模牧场所用的电脑配置相同，电脑数量不同</a:t>
            </a:r>
            <a:r>
              <a:rPr lang="zh-CN" altLang="en-US" sz="2000" dirty="0" smtClean="0">
                <a:solidFill>
                  <a:srgbClr val="0070C0"/>
                </a:solidFill>
              </a:rPr>
              <a:t>。</a:t>
            </a:r>
            <a:endParaRPr lang="en-US" altLang="zh-CN" sz="2000" dirty="0" smtClean="0">
              <a:solidFill>
                <a:srgbClr val="0070C0"/>
              </a:solidFill>
            </a:endParaRPr>
          </a:p>
          <a:p>
            <a:pPr marL="285750" indent="-285750">
              <a:buFont typeface="Wingdings" panose="05000000000000000000" pitchFamily="2" charset="2"/>
              <a:buChar char="Ø"/>
            </a:pPr>
            <a:endParaRPr lang="en-US" altLang="zh-CN" sz="2000" dirty="0" smtClean="0">
              <a:solidFill>
                <a:srgbClr val="0070C0"/>
              </a:solidFill>
            </a:endParaRPr>
          </a:p>
          <a:p>
            <a:pPr marL="285750" indent="-285750">
              <a:buFont typeface="Wingdings" panose="05000000000000000000" pitchFamily="2" charset="2"/>
              <a:buChar char="Ø"/>
            </a:pPr>
            <a:r>
              <a:rPr lang="zh-CN" altLang="en-US" sz="2000" dirty="0" smtClean="0">
                <a:solidFill>
                  <a:srgbClr val="0070C0"/>
                </a:solidFill>
              </a:rPr>
              <a:t>一</a:t>
            </a:r>
            <a:r>
              <a:rPr lang="zh-CN" altLang="en-US" sz="2000" dirty="0">
                <a:solidFill>
                  <a:srgbClr val="0070C0"/>
                </a:solidFill>
              </a:rPr>
              <a:t>个牧场只配备一台服务器，一套挤奶机配一个控 制</a:t>
            </a:r>
            <a:r>
              <a:rPr lang="zh-CN" altLang="en-US" sz="2000" dirty="0" smtClean="0">
                <a:solidFill>
                  <a:srgbClr val="0070C0"/>
                </a:solidFill>
              </a:rPr>
              <a:t>机。</a:t>
            </a:r>
            <a:endParaRPr lang="en-US" altLang="zh-CN" sz="2000" dirty="0" smtClean="0">
              <a:solidFill>
                <a:srgbClr val="0070C0"/>
              </a:solidFill>
            </a:endParaRPr>
          </a:p>
          <a:p>
            <a:pPr marL="285750" indent="-285750">
              <a:buFont typeface="Wingdings" panose="05000000000000000000" pitchFamily="2" charset="2"/>
              <a:buChar char="Ø"/>
            </a:pPr>
            <a:endParaRPr lang="en-US" altLang="zh-CN" sz="2000" dirty="0" smtClean="0">
              <a:solidFill>
                <a:srgbClr val="0070C0"/>
              </a:solidFill>
            </a:endParaRPr>
          </a:p>
          <a:p>
            <a:pPr marL="285750" indent="-285750">
              <a:buFont typeface="Wingdings" panose="05000000000000000000" pitchFamily="2" charset="2"/>
              <a:buChar char="Ø"/>
            </a:pPr>
            <a:r>
              <a:rPr lang="zh-CN" altLang="en-US" sz="2000" dirty="0" smtClean="0">
                <a:solidFill>
                  <a:srgbClr val="0070C0"/>
                </a:solidFill>
              </a:rPr>
              <a:t>客户端</a:t>
            </a:r>
            <a:r>
              <a:rPr lang="zh-CN" altLang="en-US" sz="2000" dirty="0">
                <a:solidFill>
                  <a:srgbClr val="0070C0"/>
                </a:solidFill>
              </a:rPr>
              <a:t>根据客户需求，用于信息、繁育、兽医、场长办公室，服务器</a:t>
            </a:r>
            <a:r>
              <a:rPr lang="en-US" altLang="zh-CN" sz="2000" dirty="0">
                <a:solidFill>
                  <a:srgbClr val="0070C0"/>
                </a:solidFill>
              </a:rPr>
              <a:t>+</a:t>
            </a:r>
            <a:r>
              <a:rPr lang="zh-CN" altLang="en-US" sz="2000" dirty="0">
                <a:solidFill>
                  <a:srgbClr val="0070C0"/>
                </a:solidFill>
              </a:rPr>
              <a:t>控制机</a:t>
            </a:r>
            <a:r>
              <a:rPr lang="en-US" altLang="zh-CN" sz="2000" dirty="0">
                <a:solidFill>
                  <a:srgbClr val="0070C0"/>
                </a:solidFill>
              </a:rPr>
              <a:t>+</a:t>
            </a:r>
            <a:r>
              <a:rPr lang="zh-CN" altLang="en-US" sz="2000" dirty="0">
                <a:solidFill>
                  <a:srgbClr val="0070C0"/>
                </a:solidFill>
              </a:rPr>
              <a:t>客户端总数量不超 过 </a:t>
            </a:r>
            <a:r>
              <a:rPr lang="en-US" altLang="zh-CN" sz="2000" dirty="0" smtClean="0">
                <a:solidFill>
                  <a:srgbClr val="0070C0"/>
                </a:solidFill>
              </a:rPr>
              <a:t>12 </a:t>
            </a:r>
            <a:r>
              <a:rPr lang="zh-CN" altLang="en-US" sz="2000" dirty="0">
                <a:solidFill>
                  <a:srgbClr val="0070C0"/>
                </a:solidFill>
              </a:rPr>
              <a:t>台</a:t>
            </a:r>
            <a:r>
              <a:rPr lang="zh-CN" altLang="en-US" sz="2000" dirty="0" smtClean="0">
                <a:solidFill>
                  <a:srgbClr val="0070C0"/>
                </a:solidFill>
              </a:rPr>
              <a:t>。</a:t>
            </a:r>
            <a:endParaRPr lang="en-US" altLang="zh-CN" sz="2000" dirty="0" smtClean="0">
              <a:solidFill>
                <a:srgbClr val="0070C0"/>
              </a:solidFill>
            </a:endParaRPr>
          </a:p>
          <a:p>
            <a:pPr marL="285750" indent="-285750">
              <a:buFont typeface="Wingdings" panose="05000000000000000000" pitchFamily="2" charset="2"/>
              <a:buChar char="Ø"/>
            </a:pPr>
            <a:endParaRPr lang="en-US" altLang="zh-CN" sz="2000" dirty="0" smtClean="0">
              <a:solidFill>
                <a:srgbClr val="0070C0"/>
              </a:solidFill>
            </a:endParaRPr>
          </a:p>
          <a:p>
            <a:pPr marL="285750" indent="-285750">
              <a:buFont typeface="Wingdings" panose="05000000000000000000" pitchFamily="2" charset="2"/>
              <a:buChar char="Ø"/>
            </a:pPr>
            <a:r>
              <a:rPr lang="zh-CN" altLang="en-US" sz="2000" dirty="0" smtClean="0">
                <a:solidFill>
                  <a:srgbClr val="0070C0"/>
                </a:solidFill>
              </a:rPr>
              <a:t>每个</a:t>
            </a:r>
            <a:r>
              <a:rPr lang="zh-CN" altLang="en-US" sz="2000" dirty="0">
                <a:solidFill>
                  <a:srgbClr val="0070C0"/>
                </a:solidFill>
              </a:rPr>
              <a:t>牧场至少配备一台服务器和一台控制机。 </a:t>
            </a:r>
            <a:endParaRPr lang="en-US" sz="2000" dirty="0">
              <a:solidFill>
                <a:srgbClr val="0070C0"/>
              </a:solidFill>
            </a:endParaRPr>
          </a:p>
        </p:txBody>
      </p:sp>
      <p:pic>
        <p:nvPicPr>
          <p:cNvPr id="2" name="图片 1"/>
          <p:cNvPicPr>
            <a:picLocks noChangeAspect="1"/>
          </p:cNvPicPr>
          <p:nvPr/>
        </p:nvPicPr>
        <p:blipFill>
          <a:blip r:embed="rId3"/>
          <a:stretch>
            <a:fillRect/>
          </a:stretch>
        </p:blipFill>
        <p:spPr>
          <a:xfrm>
            <a:off x="6012160" y="3356992"/>
            <a:ext cx="2993953" cy="3016213"/>
          </a:xfrm>
          <a:prstGeom prst="rect">
            <a:avLst/>
          </a:prstGeom>
        </p:spPr>
      </p:pic>
    </p:spTree>
    <p:extLst>
      <p:ext uri="{BB962C8B-B14F-4D97-AF65-F5344CB8AC3E}">
        <p14:creationId xmlns:p14="http://schemas.microsoft.com/office/powerpoint/2010/main" val="3113447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zh-CN" altLang="en-US" sz="3600" b="1" dirty="0" smtClean="0"/>
              <a:t>安装要求</a:t>
            </a:r>
            <a:endParaRPr lang="en-US" sz="3600" dirty="0"/>
          </a:p>
        </p:txBody>
      </p:sp>
      <p:sp>
        <p:nvSpPr>
          <p:cNvPr id="5" name="Content Placeholder 4"/>
          <p:cNvSpPr>
            <a:spLocks noGrp="1"/>
          </p:cNvSpPr>
          <p:nvPr>
            <p:ph idx="4294967295"/>
          </p:nvPr>
        </p:nvSpPr>
        <p:spPr>
          <a:xfrm>
            <a:off x="0" y="2997200"/>
            <a:ext cx="8229600" cy="3527425"/>
          </a:xfrm>
        </p:spPr>
        <p:txBody>
          <a:bodyPr/>
          <a:lstStyle/>
          <a:p>
            <a:pPr marL="0" indent="0">
              <a:buNone/>
            </a:pPr>
            <a:endParaRPr lang="en-US" dirty="0"/>
          </a:p>
          <a:p>
            <a:pPr marL="0" indent="0">
              <a:buNone/>
            </a:pPr>
            <a:endParaRPr lang="en-US" dirty="0"/>
          </a:p>
        </p:txBody>
      </p:sp>
      <p:sp>
        <p:nvSpPr>
          <p:cNvPr id="6" name="Subtitle 5"/>
          <p:cNvSpPr>
            <a:spLocks noGrp="1"/>
          </p:cNvSpPr>
          <p:nvPr>
            <p:ph type="subTitle" idx="4294967295"/>
          </p:nvPr>
        </p:nvSpPr>
        <p:spPr>
          <a:xfrm>
            <a:off x="559929" y="904831"/>
            <a:ext cx="8137525" cy="431800"/>
          </a:xfrm>
        </p:spPr>
        <p:txBody>
          <a:bodyPr>
            <a:noAutofit/>
          </a:bodyPr>
          <a:lstStyle/>
          <a:p>
            <a:r>
              <a:rPr lang="zh-CN" altLang="en-US" sz="2800" b="1" dirty="0" smtClean="0"/>
              <a:t>其他要求</a:t>
            </a:r>
            <a:endParaRPr lang="en-US" sz="2800" b="1" dirty="0"/>
          </a:p>
        </p:txBody>
      </p:sp>
      <p:sp>
        <p:nvSpPr>
          <p:cNvPr id="7" name="矩形 6"/>
          <p:cNvSpPr/>
          <p:nvPr/>
        </p:nvSpPr>
        <p:spPr>
          <a:xfrm>
            <a:off x="632248" y="1567348"/>
            <a:ext cx="7992888" cy="3785652"/>
          </a:xfrm>
          <a:prstGeom prst="rect">
            <a:avLst/>
          </a:prstGeom>
        </p:spPr>
        <p:txBody>
          <a:bodyPr wrap="square">
            <a:spAutoFit/>
          </a:bodyPr>
          <a:lstStyle/>
          <a:p>
            <a:pPr marL="342900" indent="-342900">
              <a:buFont typeface="Wingdings" panose="05000000000000000000" pitchFamily="2" charset="2"/>
              <a:buChar char="Ø"/>
            </a:pPr>
            <a:r>
              <a:rPr lang="en-US" altLang="zh-CN" sz="2000" dirty="0" smtClean="0">
                <a:solidFill>
                  <a:srgbClr val="0070C0"/>
                </a:solidFill>
              </a:rPr>
              <a:t> </a:t>
            </a:r>
            <a:r>
              <a:rPr lang="zh-CN" altLang="en-US" sz="2000" dirty="0">
                <a:solidFill>
                  <a:srgbClr val="0070C0"/>
                </a:solidFill>
              </a:rPr>
              <a:t>代理商有责任告知牧场单方面不得擅自对服务器和控制机重做系统，安装与阿菲金系统工作无相关的 软件，不安装 </a:t>
            </a:r>
            <a:r>
              <a:rPr lang="en-US" altLang="zh-CN" sz="2000" dirty="0">
                <a:solidFill>
                  <a:srgbClr val="0070C0"/>
                </a:solidFill>
              </a:rPr>
              <a:t>360 </a:t>
            </a:r>
            <a:r>
              <a:rPr lang="zh-CN" altLang="en-US" sz="2000" dirty="0">
                <a:solidFill>
                  <a:srgbClr val="0070C0"/>
                </a:solidFill>
              </a:rPr>
              <a:t>等产品</a:t>
            </a:r>
            <a:r>
              <a:rPr lang="zh-CN" altLang="en-US" sz="2000" dirty="0" smtClean="0">
                <a:solidFill>
                  <a:srgbClr val="0070C0"/>
                </a:solidFill>
              </a:rPr>
              <a:t>；</a:t>
            </a:r>
            <a:endParaRPr lang="en-US" altLang="zh-CN" sz="2000" dirty="0" smtClean="0">
              <a:solidFill>
                <a:srgbClr val="0070C0"/>
              </a:solidFill>
            </a:endParaRPr>
          </a:p>
          <a:p>
            <a:pPr marL="342900" indent="-342900">
              <a:buFont typeface="Wingdings" panose="05000000000000000000" pitchFamily="2" charset="2"/>
              <a:buChar char="Ø"/>
            </a:pPr>
            <a:endParaRPr lang="en-US" altLang="zh-CN" sz="2000" dirty="0" smtClean="0">
              <a:solidFill>
                <a:srgbClr val="0070C0"/>
              </a:solidFill>
            </a:endParaRPr>
          </a:p>
          <a:p>
            <a:pPr marL="342900" indent="-342900">
              <a:buFont typeface="Wingdings" panose="05000000000000000000" pitchFamily="2" charset="2"/>
              <a:buChar char="Ø"/>
            </a:pPr>
            <a:r>
              <a:rPr lang="zh-CN" altLang="en-US" sz="2000" dirty="0" smtClean="0">
                <a:solidFill>
                  <a:srgbClr val="0070C0"/>
                </a:solidFill>
              </a:rPr>
              <a:t>代理商</a:t>
            </a:r>
            <a:r>
              <a:rPr lang="zh-CN" altLang="en-US" sz="2000" dirty="0">
                <a:solidFill>
                  <a:srgbClr val="0070C0"/>
                </a:solidFill>
              </a:rPr>
              <a:t>在对服务器或控制机重做系统时，确保数据安全，尽可能的减少牧场的数据损失； </a:t>
            </a:r>
            <a:endParaRPr lang="en-US" altLang="zh-CN" sz="2000" dirty="0" smtClean="0">
              <a:solidFill>
                <a:srgbClr val="0070C0"/>
              </a:solidFill>
            </a:endParaRPr>
          </a:p>
          <a:p>
            <a:pPr marL="342900" indent="-342900">
              <a:buFont typeface="Wingdings" panose="05000000000000000000" pitchFamily="2" charset="2"/>
              <a:buChar char="Ø"/>
            </a:pPr>
            <a:endParaRPr lang="en-US" altLang="zh-CN" sz="2000" dirty="0" smtClean="0">
              <a:solidFill>
                <a:srgbClr val="0070C0"/>
              </a:solidFill>
            </a:endParaRPr>
          </a:p>
          <a:p>
            <a:pPr marL="342900" indent="-342900">
              <a:buFont typeface="Wingdings" panose="05000000000000000000" pitchFamily="2" charset="2"/>
              <a:buChar char="Ø"/>
            </a:pPr>
            <a:r>
              <a:rPr lang="zh-CN" altLang="en-US" sz="2000" dirty="0" smtClean="0">
                <a:solidFill>
                  <a:srgbClr val="0070C0"/>
                </a:solidFill>
              </a:rPr>
              <a:t>各</a:t>
            </a:r>
            <a:r>
              <a:rPr lang="zh-CN" altLang="en-US" sz="2000" dirty="0">
                <a:solidFill>
                  <a:srgbClr val="0070C0"/>
                </a:solidFill>
              </a:rPr>
              <a:t>代理商有责任对牧场阿菲金数据进行保护，做好计划备份，有义务提醒牧场相关人员定期手动备 份到外部存储器，至少一周重启一次服务器和控制机电脑； </a:t>
            </a:r>
            <a:endParaRPr lang="en-US" altLang="zh-CN" sz="2000" dirty="0" smtClean="0">
              <a:solidFill>
                <a:srgbClr val="0070C0"/>
              </a:solidFill>
            </a:endParaRPr>
          </a:p>
          <a:p>
            <a:pPr marL="342900" indent="-342900">
              <a:buFont typeface="Wingdings" panose="05000000000000000000" pitchFamily="2" charset="2"/>
              <a:buChar char="Ø"/>
            </a:pPr>
            <a:endParaRPr lang="en-US" altLang="zh-CN" sz="2000" dirty="0" smtClean="0">
              <a:solidFill>
                <a:srgbClr val="0070C0"/>
              </a:solidFill>
            </a:endParaRPr>
          </a:p>
          <a:p>
            <a:pPr marL="342900" indent="-342900">
              <a:buFont typeface="Wingdings" panose="05000000000000000000" pitchFamily="2" charset="2"/>
              <a:buChar char="Ø"/>
            </a:pPr>
            <a:r>
              <a:rPr lang="zh-CN" altLang="en-US" sz="2000" dirty="0" smtClean="0">
                <a:solidFill>
                  <a:srgbClr val="0070C0"/>
                </a:solidFill>
              </a:rPr>
              <a:t>牧场</a:t>
            </a:r>
            <a:r>
              <a:rPr lang="zh-CN" altLang="en-US" sz="2000" dirty="0">
                <a:solidFill>
                  <a:srgbClr val="0070C0"/>
                </a:solidFill>
              </a:rPr>
              <a:t>之间用户信息（</a:t>
            </a:r>
            <a:r>
              <a:rPr lang="en-US" altLang="zh-CN" sz="2000" dirty="0">
                <a:solidFill>
                  <a:srgbClr val="0070C0"/>
                </a:solidFill>
              </a:rPr>
              <a:t>username.dat</a:t>
            </a:r>
            <a:r>
              <a:rPr lang="zh-CN" altLang="en-US" sz="2000" dirty="0">
                <a:solidFill>
                  <a:srgbClr val="0070C0"/>
                </a:solidFill>
              </a:rPr>
              <a:t>）不可混用，一个用户信息多家使用</a:t>
            </a:r>
            <a:r>
              <a:rPr lang="en-US" altLang="zh-CN" sz="2000" dirty="0">
                <a:solidFill>
                  <a:srgbClr val="0070C0"/>
                </a:solidFill>
              </a:rPr>
              <a:t>,</a:t>
            </a:r>
            <a:r>
              <a:rPr lang="zh-CN" altLang="en-US" sz="2000" dirty="0">
                <a:solidFill>
                  <a:srgbClr val="0070C0"/>
                </a:solidFill>
              </a:rPr>
              <a:t>否则将导致两家牧场手机版    应用都无法使用（信息错乱</a:t>
            </a:r>
            <a:r>
              <a:rPr lang="zh-CN" altLang="en-US" sz="2000" dirty="0" smtClean="0">
                <a:solidFill>
                  <a:srgbClr val="0070C0"/>
                </a:solidFill>
              </a:rPr>
              <a:t>）</a:t>
            </a:r>
            <a:endParaRPr lang="en-US" sz="2000" dirty="0">
              <a:solidFill>
                <a:srgbClr val="0070C0"/>
              </a:solidFill>
            </a:endParaRPr>
          </a:p>
        </p:txBody>
      </p:sp>
    </p:spTree>
    <p:extLst>
      <p:ext uri="{BB962C8B-B14F-4D97-AF65-F5344CB8AC3E}">
        <p14:creationId xmlns:p14="http://schemas.microsoft.com/office/powerpoint/2010/main" val="3065595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err="1" smtClean="0"/>
              <a:t>AfiFarm</a:t>
            </a:r>
            <a:r>
              <a:rPr lang="en-US" sz="3600" b="1" dirty="0" smtClean="0"/>
              <a:t> 5</a:t>
            </a:r>
            <a:r>
              <a:rPr lang="en-US" sz="3600" dirty="0" smtClean="0"/>
              <a:t>.2</a:t>
            </a:r>
            <a:r>
              <a:rPr lang="zh-CN" altLang="en-US" sz="3600" b="1" dirty="0" smtClean="0"/>
              <a:t>安装</a:t>
            </a:r>
            <a:endParaRPr lang="he-IL" sz="3600" b="1" dirty="0"/>
          </a:p>
        </p:txBody>
      </p:sp>
      <p:sp>
        <p:nvSpPr>
          <p:cNvPr id="4" name="Subtitle 3"/>
          <p:cNvSpPr>
            <a:spLocks noGrp="1"/>
          </p:cNvSpPr>
          <p:nvPr>
            <p:ph type="subTitle" idx="4294967295"/>
          </p:nvPr>
        </p:nvSpPr>
        <p:spPr>
          <a:xfrm>
            <a:off x="0" y="981075"/>
            <a:ext cx="8137525" cy="431800"/>
          </a:xfrm>
        </p:spPr>
        <p:txBody>
          <a:bodyPr>
            <a:noAutofit/>
          </a:bodyPr>
          <a:lstStyle/>
          <a:p>
            <a:r>
              <a:rPr lang="zh-CN" altLang="en-US" sz="2400" b="1" dirty="0" smtClean="0"/>
              <a:t>安装前言</a:t>
            </a:r>
            <a:endParaRPr lang="he-IL" sz="2400" b="1" dirty="0"/>
          </a:p>
        </p:txBody>
      </p:sp>
      <p:sp>
        <p:nvSpPr>
          <p:cNvPr id="7" name="Content Placeholder 6"/>
          <p:cNvSpPr>
            <a:spLocks noGrp="1"/>
          </p:cNvSpPr>
          <p:nvPr>
            <p:ph idx="4294967295"/>
          </p:nvPr>
        </p:nvSpPr>
        <p:spPr>
          <a:xfrm>
            <a:off x="708026" y="1600200"/>
            <a:ext cx="7429500" cy="5141913"/>
          </a:xfrm>
        </p:spPr>
        <p:txBody>
          <a:bodyPr>
            <a:normAutofit/>
          </a:bodyPr>
          <a:lstStyle/>
          <a:p>
            <a:pPr>
              <a:buFont typeface="Wingdings" panose="05000000000000000000" pitchFamily="2" charset="2"/>
              <a:buChar char="Ø"/>
            </a:pPr>
            <a:r>
              <a:rPr lang="zh-CN" altLang="en-US" sz="2400" dirty="0" smtClean="0"/>
              <a:t>如果是在国内的首次的安装，请求支持部门协助；</a:t>
            </a:r>
            <a:endParaRPr lang="en-US" sz="2400" dirty="0"/>
          </a:p>
          <a:p>
            <a:pPr>
              <a:buFont typeface="Wingdings" panose="05000000000000000000" pitchFamily="2" charset="2"/>
              <a:buChar char="Ø"/>
            </a:pPr>
            <a:endParaRPr lang="en-US" sz="2400" dirty="0" smtClean="0"/>
          </a:p>
          <a:p>
            <a:pPr>
              <a:buFont typeface="Wingdings" panose="05000000000000000000" pitchFamily="2" charset="2"/>
              <a:buChar char="Ø"/>
            </a:pPr>
            <a:r>
              <a:rPr lang="zh-CN" altLang="en-US" sz="2400" dirty="0" smtClean="0"/>
              <a:t>建议将系统的结构内容告知支持部门，如硬件数量</a:t>
            </a:r>
            <a:r>
              <a:rPr lang="en-US" altLang="zh-CN" sz="2400" dirty="0" smtClean="0"/>
              <a:t>&amp;</a:t>
            </a:r>
            <a:r>
              <a:rPr lang="zh-CN" altLang="en-US" sz="2400" dirty="0" smtClean="0"/>
              <a:t>软件</a:t>
            </a:r>
            <a:r>
              <a:rPr lang="en-US" altLang="zh-CN" sz="2400" dirty="0" smtClean="0"/>
              <a:t>&amp;</a:t>
            </a:r>
            <a:r>
              <a:rPr lang="zh-CN" altLang="en-US" sz="2400" dirty="0" smtClean="0"/>
              <a:t>及一些订购细节；</a:t>
            </a:r>
            <a:endParaRPr lang="en-US" sz="2400" dirty="0" smtClean="0"/>
          </a:p>
          <a:p>
            <a:pPr marL="0" indent="0">
              <a:buNone/>
            </a:pPr>
            <a:endParaRPr lang="he-IL" sz="2400" dirty="0"/>
          </a:p>
          <a:p>
            <a:pPr>
              <a:buFont typeface="Wingdings" panose="05000000000000000000" pitchFamily="2" charset="2"/>
              <a:buChar char="Ø"/>
            </a:pPr>
            <a:r>
              <a:rPr lang="zh-CN" altLang="en-US" sz="2400" dirty="0" smtClean="0"/>
              <a:t>确保安装过程少一些问题，尽可能的顺利，数据收集完整；</a:t>
            </a:r>
            <a:endParaRPr lang="en-US" sz="2400" dirty="0" smtClean="0"/>
          </a:p>
          <a:p>
            <a:pPr>
              <a:buFont typeface="Wingdings" panose="05000000000000000000" pitchFamily="2" charset="2"/>
              <a:buChar char="Ø"/>
            </a:pPr>
            <a:endParaRPr lang="en-US" sz="2400" dirty="0">
              <a:latin typeface="Lucida Calligraphy" panose="03010101010101010101" pitchFamily="66" charset="0"/>
            </a:endParaRPr>
          </a:p>
        </p:txBody>
      </p:sp>
    </p:spTree>
    <p:extLst>
      <p:ext uri="{BB962C8B-B14F-4D97-AF65-F5344CB8AC3E}">
        <p14:creationId xmlns:p14="http://schemas.microsoft.com/office/powerpoint/2010/main" val="3582567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 calcmode="lin" valueType="num">
                                      <p:cBhvr additive="base">
                                        <p:cTn id="1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err="1" smtClean="0"/>
              <a:t>AfiFarm</a:t>
            </a:r>
            <a:r>
              <a:rPr lang="en-US" sz="3600" b="1" dirty="0" smtClean="0"/>
              <a:t> </a:t>
            </a:r>
            <a:r>
              <a:rPr lang="en-US" sz="3600" dirty="0" smtClean="0"/>
              <a:t>5.2</a:t>
            </a:r>
            <a:r>
              <a:rPr lang="zh-CN" altLang="en-US" sz="3600" dirty="0" smtClean="0"/>
              <a:t>介绍</a:t>
            </a:r>
            <a:endParaRPr lang="en-US" sz="3600" b="1" dirty="0"/>
          </a:p>
        </p:txBody>
      </p:sp>
      <p:sp>
        <p:nvSpPr>
          <p:cNvPr id="3" name="Content Placeholder 2"/>
          <p:cNvSpPr>
            <a:spLocks noGrp="1"/>
          </p:cNvSpPr>
          <p:nvPr>
            <p:ph idx="4294967295"/>
          </p:nvPr>
        </p:nvSpPr>
        <p:spPr>
          <a:xfrm>
            <a:off x="914400" y="1484313"/>
            <a:ext cx="6897960" cy="5113337"/>
          </a:xfrm>
        </p:spPr>
        <p:txBody>
          <a:bodyPr>
            <a:noAutofit/>
          </a:bodyPr>
          <a:lstStyle/>
          <a:p>
            <a:pPr>
              <a:buFont typeface="Wingdings" panose="05000000000000000000" pitchFamily="2" charset="2"/>
              <a:buChar char="Ø"/>
            </a:pPr>
            <a:r>
              <a:rPr lang="en-US" sz="1800" dirty="0" err="1"/>
              <a:t>A</a:t>
            </a:r>
            <a:r>
              <a:rPr lang="en-US" altLang="zh-CN" sz="1800" dirty="0" err="1"/>
              <a:t>fifarm</a:t>
            </a:r>
            <a:r>
              <a:rPr lang="zh-CN" altLang="en-US" sz="1800" dirty="0"/>
              <a:t>系统分离服务器和控制器的功能，服务器有故障不会影响另一台计算机</a:t>
            </a:r>
            <a:r>
              <a:rPr lang="zh-CN" altLang="en-US" sz="1800" dirty="0" smtClean="0"/>
              <a:t>，保证</a:t>
            </a:r>
            <a:r>
              <a:rPr lang="zh-CN" altLang="en-US" sz="1800" dirty="0"/>
              <a:t>数据收集和数据库的</a:t>
            </a:r>
            <a:r>
              <a:rPr lang="zh-CN" altLang="en-US" sz="1800" dirty="0" smtClean="0"/>
              <a:t>稳定性</a:t>
            </a:r>
            <a:r>
              <a:rPr lang="zh-CN" altLang="en-US" sz="2400" dirty="0" smtClean="0"/>
              <a:t>；</a:t>
            </a:r>
            <a:endParaRPr lang="en-US" altLang="zh-CN" sz="2400" dirty="0" smtClean="0"/>
          </a:p>
          <a:p>
            <a:pPr>
              <a:buFont typeface="Wingdings" panose="05000000000000000000" pitchFamily="2" charset="2"/>
              <a:buChar char="Ø"/>
            </a:pPr>
            <a:endParaRPr lang="en-US" sz="2400" dirty="0"/>
          </a:p>
          <a:p>
            <a:pPr>
              <a:buFont typeface="Wingdings" panose="05000000000000000000" pitchFamily="2" charset="2"/>
              <a:buChar char="Ø"/>
            </a:pPr>
            <a:r>
              <a:rPr lang="en-US" altLang="zh-CN" sz="1800" dirty="0" err="1" smtClean="0"/>
              <a:t>aficontrol</a:t>
            </a:r>
            <a:r>
              <a:rPr lang="zh-CN" altLang="en-US" sz="1800" dirty="0" smtClean="0"/>
              <a:t>具备</a:t>
            </a:r>
            <a:r>
              <a:rPr lang="zh-CN" altLang="en-US" sz="1800" dirty="0"/>
              <a:t>专业的有效并容易理解</a:t>
            </a:r>
            <a:r>
              <a:rPr lang="zh-CN" altLang="en-US" sz="1800" dirty="0" smtClean="0"/>
              <a:t>实时</a:t>
            </a:r>
            <a:r>
              <a:rPr lang="zh-CN" altLang="en-US" sz="1800" dirty="0"/>
              <a:t>计算</a:t>
            </a:r>
            <a:r>
              <a:rPr lang="zh-CN" altLang="en-US" sz="1800" dirty="0" smtClean="0"/>
              <a:t>程序</a:t>
            </a:r>
            <a:r>
              <a:rPr lang="zh-CN" altLang="en-US" sz="1800" dirty="0"/>
              <a:t>，来监控牛奶生产，动物的分群情况，饲喂</a:t>
            </a:r>
            <a:r>
              <a:rPr lang="zh-CN" altLang="en-US" sz="1800" dirty="0" smtClean="0"/>
              <a:t>情况；</a:t>
            </a:r>
            <a:endParaRPr lang="en-US" altLang="zh-CN" sz="1800" dirty="0" smtClean="0"/>
          </a:p>
          <a:p>
            <a:pPr>
              <a:buFont typeface="Wingdings" panose="05000000000000000000" pitchFamily="2" charset="2"/>
              <a:buChar char="Ø"/>
            </a:pPr>
            <a:endParaRPr lang="en-US" sz="1800" dirty="0"/>
          </a:p>
          <a:p>
            <a:pPr>
              <a:buFont typeface="Wingdings" panose="05000000000000000000" pitchFamily="2" charset="2"/>
              <a:buChar char="Ø"/>
            </a:pPr>
            <a:r>
              <a:rPr lang="en-US" altLang="zh-CN" sz="1800" dirty="0" smtClean="0"/>
              <a:t>AHM </a:t>
            </a:r>
            <a:r>
              <a:rPr lang="zh-CN" altLang="en-US" sz="1800" dirty="0" smtClean="0"/>
              <a:t>简单实时在线的监控和管理设备之间的通讯；</a:t>
            </a:r>
            <a:endParaRPr lang="en-US" altLang="zh-CN" sz="1800" dirty="0" smtClean="0"/>
          </a:p>
          <a:p>
            <a:pPr>
              <a:buFont typeface="Wingdings" panose="05000000000000000000" pitchFamily="2" charset="2"/>
              <a:buChar char="Ø"/>
            </a:pPr>
            <a:endParaRPr lang="en-US" sz="1800" dirty="0"/>
          </a:p>
          <a:p>
            <a:pPr>
              <a:buFont typeface="Wingdings" panose="05000000000000000000" pitchFamily="2" charset="2"/>
              <a:buChar char="Ø"/>
            </a:pPr>
            <a:r>
              <a:rPr lang="en-US" altLang="zh-CN" sz="1800" dirty="0" smtClean="0"/>
              <a:t>APP</a:t>
            </a:r>
            <a:r>
              <a:rPr lang="zh-CN" altLang="en-US" sz="1800" dirty="0" smtClean="0"/>
              <a:t>由</a:t>
            </a:r>
            <a:r>
              <a:rPr lang="zh-CN" altLang="en-US" sz="1800" dirty="0"/>
              <a:t>服务指示通过邮件和短信或者通知告知牧场管理者软件或者硬件的故障</a:t>
            </a:r>
            <a:r>
              <a:rPr lang="zh-CN" altLang="en-US" sz="1800" dirty="0" smtClean="0"/>
              <a:t>所在及发情牛，产犊预警服务；</a:t>
            </a:r>
            <a:endParaRPr lang="en-US" sz="1800" dirty="0"/>
          </a:p>
          <a:p>
            <a:endParaRPr lang="en-US" sz="2400" dirty="0" smtClean="0"/>
          </a:p>
          <a:p>
            <a:endParaRPr lang="en-US" sz="2400" dirty="0" smtClean="0"/>
          </a:p>
          <a:p>
            <a:endParaRPr lang="en-US" sz="2400" dirty="0" smtClean="0"/>
          </a:p>
          <a:p>
            <a:endParaRPr lang="en-US" sz="2400" dirty="0"/>
          </a:p>
          <a:p>
            <a:endParaRPr lang="en-US" sz="2400" dirty="0" smtClean="0"/>
          </a:p>
        </p:txBody>
      </p:sp>
    </p:spTree>
    <p:extLst>
      <p:ext uri="{BB962C8B-B14F-4D97-AF65-F5344CB8AC3E}">
        <p14:creationId xmlns:p14="http://schemas.microsoft.com/office/powerpoint/2010/main" val="4045802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err="1" smtClean="0"/>
              <a:t>AfiFarm</a:t>
            </a:r>
            <a:r>
              <a:rPr lang="en-US" sz="3600" b="1" dirty="0" smtClean="0"/>
              <a:t> 5</a:t>
            </a:r>
            <a:r>
              <a:rPr lang="en-US" sz="3600" dirty="0" smtClean="0"/>
              <a:t>.2</a:t>
            </a:r>
            <a:r>
              <a:rPr lang="zh-CN" altLang="en-US" sz="3600" b="1" dirty="0" smtClean="0"/>
              <a:t>安装</a:t>
            </a:r>
            <a:endParaRPr lang="he-IL" sz="3600" b="1" dirty="0"/>
          </a:p>
        </p:txBody>
      </p:sp>
      <p:sp>
        <p:nvSpPr>
          <p:cNvPr id="4" name="Subtitle 3"/>
          <p:cNvSpPr>
            <a:spLocks noGrp="1"/>
          </p:cNvSpPr>
          <p:nvPr>
            <p:ph type="subTitle" idx="4294967295"/>
          </p:nvPr>
        </p:nvSpPr>
        <p:spPr>
          <a:xfrm>
            <a:off x="0" y="981075"/>
            <a:ext cx="8137525" cy="431800"/>
          </a:xfrm>
        </p:spPr>
        <p:txBody>
          <a:bodyPr>
            <a:noAutofit/>
          </a:bodyPr>
          <a:lstStyle/>
          <a:p>
            <a:r>
              <a:rPr lang="en-US" sz="2400" b="1" dirty="0" err="1" smtClean="0"/>
              <a:t>AfiFarm</a:t>
            </a:r>
            <a:r>
              <a:rPr lang="en-US" sz="2400" b="1" dirty="0" smtClean="0"/>
              <a:t> 5.2</a:t>
            </a:r>
            <a:r>
              <a:rPr lang="zh-CN" altLang="en-US" sz="2400" b="1" dirty="0" smtClean="0"/>
              <a:t>安装前</a:t>
            </a:r>
            <a:r>
              <a:rPr lang="zh-CN" altLang="en-US" sz="2400" b="1" dirty="0"/>
              <a:t>配置检测</a:t>
            </a:r>
            <a:endParaRPr lang="he-IL" sz="2400" b="1" dirty="0"/>
          </a:p>
        </p:txBody>
      </p:sp>
      <p:sp>
        <p:nvSpPr>
          <p:cNvPr id="7" name="Content Placeholder 6"/>
          <p:cNvSpPr>
            <a:spLocks noGrp="1"/>
          </p:cNvSpPr>
          <p:nvPr>
            <p:ph idx="4294967295"/>
          </p:nvPr>
        </p:nvSpPr>
        <p:spPr>
          <a:xfrm>
            <a:off x="708025" y="1600200"/>
            <a:ext cx="8435975" cy="5141913"/>
          </a:xfrm>
        </p:spPr>
        <p:txBody>
          <a:bodyPr>
            <a:normAutofit/>
          </a:bodyPr>
          <a:lstStyle/>
          <a:p>
            <a:pPr>
              <a:buFont typeface="Wingdings" panose="05000000000000000000" pitchFamily="2" charset="2"/>
              <a:buChar char="Ø"/>
            </a:pPr>
            <a:endParaRPr lang="en-US" sz="2400" dirty="0" smtClean="0"/>
          </a:p>
          <a:p>
            <a:pPr>
              <a:buFont typeface="Wingdings" panose="05000000000000000000" pitchFamily="2" charset="2"/>
              <a:buChar char="Ø"/>
            </a:pPr>
            <a:r>
              <a:rPr lang="zh-CN" altLang="en-US" sz="2400" b="1" dirty="0" smtClean="0"/>
              <a:t>鲁大师</a:t>
            </a:r>
            <a:endParaRPr lang="he-IL" sz="2400" dirty="0"/>
          </a:p>
        </p:txBody>
      </p:sp>
      <p:pic>
        <p:nvPicPr>
          <p:cNvPr id="3" name="图片 2"/>
          <p:cNvPicPr>
            <a:picLocks noChangeAspect="1"/>
          </p:cNvPicPr>
          <p:nvPr/>
        </p:nvPicPr>
        <p:blipFill>
          <a:blip r:embed="rId3"/>
          <a:stretch>
            <a:fillRect/>
          </a:stretch>
        </p:blipFill>
        <p:spPr>
          <a:xfrm>
            <a:off x="2339752" y="2420888"/>
            <a:ext cx="5400600" cy="3584948"/>
          </a:xfrm>
          <a:prstGeom prst="rect">
            <a:avLst/>
          </a:prstGeom>
        </p:spPr>
      </p:pic>
    </p:spTree>
    <p:extLst>
      <p:ext uri="{BB962C8B-B14F-4D97-AF65-F5344CB8AC3E}">
        <p14:creationId xmlns:p14="http://schemas.microsoft.com/office/powerpoint/2010/main" val="851845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控制面板</a:t>
            </a:r>
            <a:r>
              <a:rPr lang="en-US" altLang="zh-CN" dirty="0" smtClean="0"/>
              <a:t>-</a:t>
            </a:r>
            <a:r>
              <a:rPr lang="zh-CN" altLang="en-US" dirty="0" smtClean="0"/>
              <a:t>六</a:t>
            </a:r>
            <a:r>
              <a:rPr lang="zh-CN" altLang="en-US" dirty="0"/>
              <a:t>项设置</a:t>
            </a:r>
            <a:endParaRPr lang="en-US" dirty="0"/>
          </a:p>
        </p:txBody>
      </p:sp>
      <p:pic>
        <p:nvPicPr>
          <p:cNvPr id="3" name="图片 2"/>
          <p:cNvPicPr>
            <a:picLocks noChangeAspect="1"/>
          </p:cNvPicPr>
          <p:nvPr/>
        </p:nvPicPr>
        <p:blipFill>
          <a:blip r:embed="rId2"/>
          <a:stretch>
            <a:fillRect/>
          </a:stretch>
        </p:blipFill>
        <p:spPr>
          <a:xfrm>
            <a:off x="827584" y="764704"/>
            <a:ext cx="7847619" cy="5619048"/>
          </a:xfrm>
          <a:prstGeom prst="rect">
            <a:avLst/>
          </a:prstGeom>
        </p:spPr>
      </p:pic>
    </p:spTree>
    <p:extLst>
      <p:ext uri="{BB962C8B-B14F-4D97-AF65-F5344CB8AC3E}">
        <p14:creationId xmlns:p14="http://schemas.microsoft.com/office/powerpoint/2010/main" val="26657493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err="1" smtClean="0"/>
              <a:t>AfiFarm</a:t>
            </a:r>
            <a:r>
              <a:rPr lang="en-US" sz="3600" b="1" dirty="0" smtClean="0"/>
              <a:t> 5</a:t>
            </a:r>
            <a:r>
              <a:rPr lang="en-US" sz="3600" dirty="0" smtClean="0"/>
              <a:t>.2</a:t>
            </a:r>
            <a:r>
              <a:rPr lang="zh-CN" altLang="en-US" sz="3600" b="1" dirty="0" smtClean="0"/>
              <a:t>安装</a:t>
            </a:r>
            <a:endParaRPr lang="he-IL" sz="3600" b="1" dirty="0"/>
          </a:p>
        </p:txBody>
      </p:sp>
      <p:sp>
        <p:nvSpPr>
          <p:cNvPr id="4" name="Subtitle 3"/>
          <p:cNvSpPr>
            <a:spLocks noGrp="1"/>
          </p:cNvSpPr>
          <p:nvPr>
            <p:ph type="subTitle" idx="4294967295"/>
          </p:nvPr>
        </p:nvSpPr>
        <p:spPr>
          <a:xfrm>
            <a:off x="0" y="981075"/>
            <a:ext cx="8137525" cy="431800"/>
          </a:xfrm>
        </p:spPr>
        <p:txBody>
          <a:bodyPr>
            <a:noAutofit/>
          </a:bodyPr>
          <a:lstStyle/>
          <a:p>
            <a:r>
              <a:rPr lang="en-US" sz="2400" b="1" dirty="0" err="1" smtClean="0"/>
              <a:t>AfiFarm</a:t>
            </a:r>
            <a:r>
              <a:rPr lang="en-US" sz="2400" b="1" dirty="0" smtClean="0"/>
              <a:t> 5.2</a:t>
            </a:r>
            <a:r>
              <a:rPr lang="zh-CN" altLang="en-US" sz="2400" b="1" dirty="0" smtClean="0"/>
              <a:t>安装前的设置</a:t>
            </a:r>
            <a:r>
              <a:rPr lang="en-US" altLang="zh-CN" sz="2400" b="1" dirty="0" smtClean="0"/>
              <a:t>1</a:t>
            </a:r>
            <a:endParaRPr lang="he-IL" sz="2400" b="1" dirty="0"/>
          </a:p>
        </p:txBody>
      </p:sp>
      <p:sp>
        <p:nvSpPr>
          <p:cNvPr id="7" name="Content Placeholder 6"/>
          <p:cNvSpPr>
            <a:spLocks noGrp="1"/>
          </p:cNvSpPr>
          <p:nvPr>
            <p:ph idx="4294967295"/>
          </p:nvPr>
        </p:nvSpPr>
        <p:spPr>
          <a:xfrm>
            <a:off x="708025" y="1600200"/>
            <a:ext cx="8435975" cy="5141913"/>
          </a:xfrm>
        </p:spPr>
        <p:txBody>
          <a:bodyPr>
            <a:normAutofit/>
          </a:bodyPr>
          <a:lstStyle/>
          <a:p>
            <a:pPr>
              <a:buFont typeface="Wingdings" panose="05000000000000000000" pitchFamily="2" charset="2"/>
              <a:buChar char="Ø"/>
            </a:pPr>
            <a:endParaRPr lang="en-US" sz="2400" dirty="0" smtClean="0"/>
          </a:p>
          <a:p>
            <a:pPr>
              <a:buFont typeface="Wingdings" panose="05000000000000000000" pitchFamily="2" charset="2"/>
              <a:buChar char="Ø"/>
            </a:pPr>
            <a:r>
              <a:rPr lang="en-US" altLang="zh-CN" sz="2400" b="1" dirty="0" err="1" smtClean="0"/>
              <a:t>afifarm</a:t>
            </a:r>
            <a:r>
              <a:rPr lang="zh-CN" altLang="en-US" sz="2400" b="1" dirty="0" smtClean="0"/>
              <a:t>安装的用户账户必须具备完全的管理员权限</a:t>
            </a:r>
            <a:endParaRPr lang="en-US" altLang="zh-CN" sz="2400" b="1" dirty="0" smtClean="0"/>
          </a:p>
          <a:p>
            <a:pPr>
              <a:buFont typeface="Wingdings" panose="05000000000000000000" pitchFamily="2" charset="2"/>
              <a:buChar char="Ø"/>
            </a:pPr>
            <a:r>
              <a:rPr lang="zh-CN" altLang="en-US" sz="2400" b="1" dirty="0" smtClean="0"/>
              <a:t>用户账户控制设置</a:t>
            </a:r>
            <a:endParaRPr lang="en-US" sz="2400" b="1" dirty="0" smtClean="0"/>
          </a:p>
          <a:p>
            <a:pPr>
              <a:buFont typeface="Wingdings" panose="05000000000000000000" pitchFamily="2" charset="2"/>
              <a:buChar char="Ø"/>
            </a:pPr>
            <a:endParaRPr lang="he-IL"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3356992"/>
            <a:ext cx="3296110" cy="1905266"/>
          </a:xfrm>
          <a:prstGeom prst="rect">
            <a:avLst/>
          </a:prstGeom>
        </p:spPr>
      </p:pic>
      <p:cxnSp>
        <p:nvCxnSpPr>
          <p:cNvPr id="21" name="Straight Arrow Connector 20"/>
          <p:cNvCxnSpPr/>
          <p:nvPr/>
        </p:nvCxnSpPr>
        <p:spPr>
          <a:xfrm flipH="1">
            <a:off x="4787323" y="3717032"/>
            <a:ext cx="1985110" cy="39129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104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3"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1+#ppt_w/2"/>
                                          </p:val>
                                        </p:tav>
                                        <p:tav tm="100000">
                                          <p:val>
                                            <p:strVal val="#ppt_x"/>
                                          </p:val>
                                        </p:tav>
                                      </p:tavLst>
                                    </p:anim>
                                    <p:anim calcmode="lin" valueType="num">
                                      <p:cBhvr additive="base">
                                        <p:cTn id="2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err="1" smtClean="0"/>
              <a:t>AfiFarm</a:t>
            </a:r>
            <a:r>
              <a:rPr lang="en-US" sz="3600" b="1" dirty="0" smtClean="0"/>
              <a:t> 5</a:t>
            </a:r>
            <a:r>
              <a:rPr lang="en-US" sz="3600" dirty="0" smtClean="0"/>
              <a:t>.2</a:t>
            </a:r>
            <a:r>
              <a:rPr lang="zh-CN" altLang="en-US" sz="3600" b="1" dirty="0" smtClean="0"/>
              <a:t>安装</a:t>
            </a:r>
            <a:endParaRPr lang="he-IL" sz="3600" b="1" dirty="0"/>
          </a:p>
        </p:txBody>
      </p:sp>
      <p:sp>
        <p:nvSpPr>
          <p:cNvPr id="4" name="Subtitle 3"/>
          <p:cNvSpPr>
            <a:spLocks noGrp="1"/>
          </p:cNvSpPr>
          <p:nvPr>
            <p:ph type="subTitle" idx="4294967295"/>
          </p:nvPr>
        </p:nvSpPr>
        <p:spPr>
          <a:xfrm>
            <a:off x="0" y="981075"/>
            <a:ext cx="8137525" cy="431800"/>
          </a:xfrm>
        </p:spPr>
        <p:txBody>
          <a:bodyPr>
            <a:noAutofit/>
          </a:bodyPr>
          <a:lstStyle/>
          <a:p>
            <a:r>
              <a:rPr lang="en-US" sz="2400" b="1" dirty="0" err="1" smtClean="0"/>
              <a:t>AfiFarm</a:t>
            </a:r>
            <a:r>
              <a:rPr lang="en-US" sz="2400" b="1" dirty="0" smtClean="0"/>
              <a:t> 5.2</a:t>
            </a:r>
            <a:r>
              <a:rPr lang="zh-CN" altLang="en-US" sz="2400" b="1" dirty="0" smtClean="0"/>
              <a:t>安装前的设置</a:t>
            </a:r>
            <a:r>
              <a:rPr lang="en-US" altLang="zh-CN" sz="2400" b="1" dirty="0" smtClean="0"/>
              <a:t>2</a:t>
            </a:r>
            <a:endParaRPr lang="he-IL" sz="2400" b="1" dirty="0"/>
          </a:p>
        </p:txBody>
      </p:sp>
      <p:sp>
        <p:nvSpPr>
          <p:cNvPr id="7" name="Content Placeholder 6"/>
          <p:cNvSpPr>
            <a:spLocks noGrp="1"/>
          </p:cNvSpPr>
          <p:nvPr>
            <p:ph idx="4294967295"/>
          </p:nvPr>
        </p:nvSpPr>
        <p:spPr>
          <a:xfrm>
            <a:off x="708025" y="1600200"/>
            <a:ext cx="8435975" cy="5141913"/>
          </a:xfrm>
        </p:spPr>
        <p:txBody>
          <a:bodyPr>
            <a:normAutofit/>
          </a:bodyPr>
          <a:lstStyle/>
          <a:p>
            <a:pPr>
              <a:buFont typeface="Wingdings" panose="05000000000000000000" pitchFamily="2" charset="2"/>
              <a:buChar char="Ø"/>
            </a:pPr>
            <a:endParaRPr lang="en-US" sz="2400" dirty="0" smtClean="0"/>
          </a:p>
          <a:p>
            <a:pPr>
              <a:buFont typeface="Wingdings" panose="05000000000000000000" pitchFamily="2" charset="2"/>
              <a:buChar char="Ø"/>
            </a:pPr>
            <a:r>
              <a:rPr lang="zh-CN" altLang="en-US" sz="2400" b="1" dirty="0" smtClean="0"/>
              <a:t>服务器名称改为</a:t>
            </a:r>
            <a:r>
              <a:rPr lang="en-US" altLang="zh-CN" sz="2400" b="1" dirty="0" smtClean="0"/>
              <a:t>server</a:t>
            </a:r>
          </a:p>
          <a:p>
            <a:pPr>
              <a:buFont typeface="Wingdings" panose="05000000000000000000" pitchFamily="2" charset="2"/>
              <a:buChar char="Ø"/>
            </a:pPr>
            <a:r>
              <a:rPr lang="zh-CN" altLang="en-US" sz="2400" b="1" dirty="0"/>
              <a:t>控制</a:t>
            </a:r>
            <a:r>
              <a:rPr lang="zh-CN" altLang="en-US" sz="2400" b="1" dirty="0" smtClean="0"/>
              <a:t>机名称改为</a:t>
            </a:r>
            <a:r>
              <a:rPr lang="en-US" altLang="zh-CN" sz="2400" b="1" dirty="0" err="1" smtClean="0"/>
              <a:t>conroller</a:t>
            </a:r>
            <a:endParaRPr lang="en-US" altLang="zh-CN" sz="2400" b="1" dirty="0" smtClean="0"/>
          </a:p>
          <a:p>
            <a:pPr>
              <a:buFont typeface="Wingdings" panose="05000000000000000000" pitchFamily="2" charset="2"/>
              <a:buChar char="Ø"/>
            </a:pPr>
            <a:r>
              <a:rPr lang="zh-CN" altLang="en-US" sz="2400" b="1" dirty="0" smtClean="0"/>
              <a:t>客户端名称改为</a:t>
            </a:r>
            <a:r>
              <a:rPr lang="en-US" altLang="zh-CN" sz="2400" b="1" dirty="0" smtClean="0"/>
              <a:t>client</a:t>
            </a:r>
          </a:p>
          <a:p>
            <a:pPr>
              <a:buFont typeface="Wingdings" panose="05000000000000000000" pitchFamily="2" charset="2"/>
              <a:buChar char="Ø"/>
            </a:pPr>
            <a:endParaRPr lang="en-US" altLang="zh-CN" sz="2400" b="1" dirty="0" smtClean="0"/>
          </a:p>
          <a:p>
            <a:pPr>
              <a:buFont typeface="Wingdings" panose="05000000000000000000" pitchFamily="2" charset="2"/>
              <a:buChar char="Ø"/>
            </a:pPr>
            <a:endParaRPr lang="he-IL" sz="2400" dirty="0"/>
          </a:p>
        </p:txBody>
      </p:sp>
      <p:pic>
        <p:nvPicPr>
          <p:cNvPr id="3" name="图片 2"/>
          <p:cNvPicPr>
            <a:picLocks noChangeAspect="1"/>
          </p:cNvPicPr>
          <p:nvPr/>
        </p:nvPicPr>
        <p:blipFill>
          <a:blip r:embed="rId3"/>
          <a:stretch>
            <a:fillRect/>
          </a:stretch>
        </p:blipFill>
        <p:spPr>
          <a:xfrm>
            <a:off x="2267744" y="3501008"/>
            <a:ext cx="3800000" cy="2666667"/>
          </a:xfrm>
          <a:prstGeom prst="rect">
            <a:avLst/>
          </a:prstGeom>
        </p:spPr>
      </p:pic>
    </p:spTree>
    <p:extLst>
      <p:ext uri="{BB962C8B-B14F-4D97-AF65-F5344CB8AC3E}">
        <p14:creationId xmlns:p14="http://schemas.microsoft.com/office/powerpoint/2010/main" val="432962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 calcmode="lin" valueType="num">
                                      <p:cBhvr additive="base">
                                        <p:cTn id="1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AfiFarm </a:t>
            </a:r>
            <a:r>
              <a:rPr lang="en-US" sz="3600" b="1" dirty="0"/>
              <a:t>5 </a:t>
            </a:r>
            <a:r>
              <a:rPr lang="zh-CN" altLang="en-US" sz="3600" b="1" dirty="0" smtClean="0"/>
              <a:t>安装</a:t>
            </a:r>
            <a:endParaRPr lang="he-IL" sz="3600" b="1" dirty="0"/>
          </a:p>
        </p:txBody>
      </p:sp>
      <p:sp>
        <p:nvSpPr>
          <p:cNvPr id="4" name="Subtitle 3"/>
          <p:cNvSpPr>
            <a:spLocks noGrp="1"/>
          </p:cNvSpPr>
          <p:nvPr>
            <p:ph type="subTitle" idx="4294967295"/>
          </p:nvPr>
        </p:nvSpPr>
        <p:spPr>
          <a:xfrm>
            <a:off x="0" y="981075"/>
            <a:ext cx="8137525" cy="431800"/>
          </a:xfrm>
        </p:spPr>
        <p:txBody>
          <a:bodyPr>
            <a:noAutofit/>
          </a:bodyPr>
          <a:lstStyle/>
          <a:p>
            <a:r>
              <a:rPr lang="en-US" sz="2400" b="1" dirty="0" smtClean="0"/>
              <a:t>A</a:t>
            </a:r>
            <a:r>
              <a:rPr lang="en-US" altLang="zh-CN" sz="2400" b="1" dirty="0" smtClean="0"/>
              <a:t>fifarm</a:t>
            </a:r>
            <a:r>
              <a:rPr lang="en-US" sz="2400" b="1" dirty="0" smtClean="0"/>
              <a:t>5.2 </a:t>
            </a:r>
            <a:r>
              <a:rPr lang="zh-CN" altLang="en-US" sz="2400" b="1" dirty="0" smtClean="0"/>
              <a:t>安装前的控制面板设置</a:t>
            </a:r>
            <a:endParaRPr lang="he-IL" sz="2400" b="1" dirty="0"/>
          </a:p>
        </p:txBody>
      </p:sp>
      <p:sp>
        <p:nvSpPr>
          <p:cNvPr id="7" name="Content Placeholder 6"/>
          <p:cNvSpPr>
            <a:spLocks noGrp="1"/>
          </p:cNvSpPr>
          <p:nvPr>
            <p:ph idx="4294967295"/>
          </p:nvPr>
        </p:nvSpPr>
        <p:spPr>
          <a:xfrm>
            <a:off x="708025" y="1684338"/>
            <a:ext cx="8435975" cy="5140325"/>
          </a:xfrm>
        </p:spPr>
        <p:txBody>
          <a:bodyPr>
            <a:normAutofit/>
          </a:bodyPr>
          <a:lstStyle/>
          <a:p>
            <a:pPr>
              <a:buFont typeface="Wingdings" panose="05000000000000000000" pitchFamily="2" charset="2"/>
              <a:buChar char="Ø"/>
            </a:pPr>
            <a:r>
              <a:rPr lang="zh-CN" altLang="en-US" dirty="0"/>
              <a:t>检查计算机名称</a:t>
            </a:r>
            <a:endParaRPr lang="en-US" dirty="0"/>
          </a:p>
          <a:p>
            <a:pPr>
              <a:buFont typeface="Wingdings" panose="05000000000000000000" pitchFamily="2" charset="2"/>
              <a:buChar char="Ø"/>
            </a:pPr>
            <a:r>
              <a:rPr lang="zh-CN" altLang="en-US" dirty="0"/>
              <a:t>计算机名称不可以是</a:t>
            </a:r>
            <a:r>
              <a:rPr lang="en-US" altLang="zh-CN" dirty="0" err="1"/>
              <a:t>afifarm</a:t>
            </a:r>
            <a:r>
              <a:rPr lang="zh-CN" altLang="en-US" dirty="0"/>
              <a:t>或者包含</a:t>
            </a:r>
            <a:r>
              <a:rPr lang="en-US" altLang="zh-CN" dirty="0" err="1"/>
              <a:t>afifarm</a:t>
            </a:r>
            <a:r>
              <a:rPr lang="zh-CN" altLang="en-US" dirty="0"/>
              <a:t>字符</a:t>
            </a:r>
            <a:endParaRPr lang="en-US" dirty="0"/>
          </a:p>
          <a:p>
            <a:pPr>
              <a:buFont typeface="Wingdings" panose="05000000000000000000" pitchFamily="2" charset="2"/>
              <a:buChar char="Ø"/>
            </a:pPr>
            <a:r>
              <a:rPr lang="zh-CN" altLang="en-US" dirty="0" smtClean="0"/>
              <a:t>用户账户名称也不可以是</a:t>
            </a:r>
            <a:r>
              <a:rPr lang="en-US" altLang="zh-CN" dirty="0" err="1" smtClean="0"/>
              <a:t>afifarm</a:t>
            </a:r>
            <a:endParaRPr lang="he-IL" dirty="0"/>
          </a:p>
        </p:txBody>
      </p:sp>
      <p:pic>
        <p:nvPicPr>
          <p:cNvPr id="3" name="图片 2"/>
          <p:cNvPicPr>
            <a:picLocks noChangeAspect="1"/>
          </p:cNvPicPr>
          <p:nvPr/>
        </p:nvPicPr>
        <p:blipFill>
          <a:blip r:embed="rId3"/>
          <a:stretch>
            <a:fillRect/>
          </a:stretch>
        </p:blipFill>
        <p:spPr>
          <a:xfrm>
            <a:off x="2339752" y="3068960"/>
            <a:ext cx="4371302" cy="3060460"/>
          </a:xfrm>
          <a:prstGeom prst="rect">
            <a:avLst/>
          </a:prstGeom>
        </p:spPr>
      </p:pic>
    </p:spTree>
    <p:extLst>
      <p:ext uri="{BB962C8B-B14F-4D97-AF65-F5344CB8AC3E}">
        <p14:creationId xmlns:p14="http://schemas.microsoft.com/office/powerpoint/2010/main" val="859718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AfiFarm </a:t>
            </a:r>
            <a:r>
              <a:rPr lang="en-US" sz="3600" b="1" dirty="0"/>
              <a:t>5 </a:t>
            </a:r>
            <a:r>
              <a:rPr lang="zh-CN" altLang="en-US" sz="3600" b="1" dirty="0" smtClean="0"/>
              <a:t>安装</a:t>
            </a:r>
            <a:endParaRPr lang="he-IL" sz="3600" b="1" dirty="0"/>
          </a:p>
        </p:txBody>
      </p:sp>
      <p:sp>
        <p:nvSpPr>
          <p:cNvPr id="4" name="Subtitle 3"/>
          <p:cNvSpPr>
            <a:spLocks noGrp="1"/>
          </p:cNvSpPr>
          <p:nvPr>
            <p:ph type="subTitle" idx="4294967295"/>
          </p:nvPr>
        </p:nvSpPr>
        <p:spPr>
          <a:xfrm>
            <a:off x="0" y="981075"/>
            <a:ext cx="8137525" cy="431800"/>
          </a:xfrm>
        </p:spPr>
        <p:txBody>
          <a:bodyPr>
            <a:noAutofit/>
          </a:bodyPr>
          <a:lstStyle/>
          <a:p>
            <a:r>
              <a:rPr lang="en-US" sz="2400" b="1" dirty="0" smtClean="0"/>
              <a:t>A</a:t>
            </a:r>
            <a:r>
              <a:rPr lang="en-US" altLang="zh-CN" sz="2400" b="1" dirty="0" smtClean="0"/>
              <a:t>fifarm</a:t>
            </a:r>
            <a:r>
              <a:rPr lang="en-US" sz="2400" b="1" dirty="0" smtClean="0"/>
              <a:t>5.2 </a:t>
            </a:r>
            <a:r>
              <a:rPr lang="zh-CN" altLang="en-US" sz="2400" b="1" dirty="0" smtClean="0"/>
              <a:t>安装前的控制面板设置</a:t>
            </a:r>
            <a:endParaRPr lang="he-IL" sz="2400" b="1" dirty="0"/>
          </a:p>
        </p:txBody>
      </p:sp>
      <p:sp>
        <p:nvSpPr>
          <p:cNvPr id="7" name="Content Placeholder 6"/>
          <p:cNvSpPr>
            <a:spLocks noGrp="1"/>
          </p:cNvSpPr>
          <p:nvPr>
            <p:ph idx="4294967295"/>
          </p:nvPr>
        </p:nvSpPr>
        <p:spPr>
          <a:xfrm>
            <a:off x="708025" y="1684338"/>
            <a:ext cx="8435975" cy="5140325"/>
          </a:xfrm>
        </p:spPr>
        <p:txBody>
          <a:bodyPr>
            <a:normAutofit/>
          </a:bodyPr>
          <a:lstStyle/>
          <a:p>
            <a:pPr>
              <a:buFont typeface="Wingdings" panose="05000000000000000000" pitchFamily="2" charset="2"/>
              <a:buChar char="Ø"/>
            </a:pPr>
            <a:r>
              <a:rPr lang="zh-CN" altLang="en-US" dirty="0" smtClean="0"/>
              <a:t>工作组：</a:t>
            </a:r>
            <a:r>
              <a:rPr lang="en-US" altLang="zh-CN" dirty="0" err="1" smtClean="0"/>
              <a:t>afimilk</a:t>
            </a:r>
            <a:r>
              <a:rPr lang="en-US" altLang="zh-CN" dirty="0" smtClean="0"/>
              <a:t> /</a:t>
            </a:r>
            <a:r>
              <a:rPr lang="zh-CN" altLang="en-US" dirty="0" smtClean="0"/>
              <a:t>阿菲金</a:t>
            </a:r>
            <a:endParaRPr lang="he-IL" dirty="0"/>
          </a:p>
        </p:txBody>
      </p:sp>
      <p:pic>
        <p:nvPicPr>
          <p:cNvPr id="5" name="图片 4"/>
          <p:cNvPicPr>
            <a:picLocks noChangeAspect="1"/>
          </p:cNvPicPr>
          <p:nvPr/>
        </p:nvPicPr>
        <p:blipFill>
          <a:blip r:embed="rId3"/>
          <a:stretch>
            <a:fillRect/>
          </a:stretch>
        </p:blipFill>
        <p:spPr>
          <a:xfrm>
            <a:off x="1979712" y="2151635"/>
            <a:ext cx="5384176" cy="3771622"/>
          </a:xfrm>
          <a:prstGeom prst="rect">
            <a:avLst/>
          </a:prstGeom>
        </p:spPr>
      </p:pic>
    </p:spTree>
    <p:extLst>
      <p:ext uri="{BB962C8B-B14F-4D97-AF65-F5344CB8AC3E}">
        <p14:creationId xmlns:p14="http://schemas.microsoft.com/office/powerpoint/2010/main" val="2678505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2502212" y="3770217"/>
            <a:ext cx="3742278" cy="2611652"/>
          </a:xfrm>
          <a:prstGeom prst="rect">
            <a:avLst/>
          </a:prstGeom>
        </p:spPr>
      </p:pic>
      <p:sp>
        <p:nvSpPr>
          <p:cNvPr id="2" name="Title 1"/>
          <p:cNvSpPr>
            <a:spLocks noGrp="1"/>
          </p:cNvSpPr>
          <p:nvPr>
            <p:ph type="title"/>
          </p:nvPr>
        </p:nvSpPr>
        <p:spPr/>
        <p:txBody>
          <a:bodyPr>
            <a:noAutofit/>
          </a:bodyPr>
          <a:lstStyle/>
          <a:p>
            <a:r>
              <a:rPr lang="en-US" sz="3600" b="1" dirty="0" err="1" smtClean="0"/>
              <a:t>AfiFarm</a:t>
            </a:r>
            <a:r>
              <a:rPr lang="en-US" sz="3600" b="1" dirty="0" smtClean="0"/>
              <a:t> 5</a:t>
            </a:r>
            <a:r>
              <a:rPr lang="en-US" sz="3600" dirty="0" smtClean="0"/>
              <a:t>.2</a:t>
            </a:r>
            <a:r>
              <a:rPr lang="en-US" sz="3600" b="1" dirty="0" smtClean="0"/>
              <a:t> </a:t>
            </a:r>
            <a:r>
              <a:rPr lang="zh-CN" altLang="en-US" sz="3600" b="1" dirty="0" smtClean="0"/>
              <a:t>安装</a:t>
            </a:r>
            <a:endParaRPr lang="he-IL" sz="3600" b="1" dirty="0"/>
          </a:p>
        </p:txBody>
      </p:sp>
      <p:sp>
        <p:nvSpPr>
          <p:cNvPr id="4" name="Subtitle 3"/>
          <p:cNvSpPr>
            <a:spLocks noGrp="1"/>
          </p:cNvSpPr>
          <p:nvPr>
            <p:ph type="subTitle" idx="4294967295"/>
          </p:nvPr>
        </p:nvSpPr>
        <p:spPr>
          <a:xfrm>
            <a:off x="651868" y="1038619"/>
            <a:ext cx="8137525" cy="431800"/>
          </a:xfrm>
        </p:spPr>
        <p:txBody>
          <a:bodyPr>
            <a:noAutofit/>
          </a:bodyPr>
          <a:lstStyle/>
          <a:p>
            <a:r>
              <a:rPr lang="en-US" sz="2400" b="1" dirty="0" err="1" smtClean="0"/>
              <a:t>AfiFarm</a:t>
            </a:r>
            <a:r>
              <a:rPr lang="en-US" sz="2400" b="1" dirty="0" smtClean="0"/>
              <a:t> 5.2</a:t>
            </a:r>
            <a:r>
              <a:rPr lang="zh-CN" altLang="en-US" sz="2400" b="1" dirty="0" smtClean="0"/>
              <a:t>安装前的控制面板设置</a:t>
            </a:r>
            <a:endParaRPr lang="he-IL" sz="2400" b="1" dirty="0"/>
          </a:p>
        </p:txBody>
      </p:sp>
      <p:sp>
        <p:nvSpPr>
          <p:cNvPr id="7" name="Content Placeholder 6"/>
          <p:cNvSpPr>
            <a:spLocks noGrp="1"/>
          </p:cNvSpPr>
          <p:nvPr>
            <p:ph idx="4294967295"/>
          </p:nvPr>
        </p:nvSpPr>
        <p:spPr>
          <a:xfrm>
            <a:off x="683568" y="1600200"/>
            <a:ext cx="7546032" cy="5068888"/>
          </a:xfrm>
        </p:spPr>
        <p:txBody>
          <a:bodyPr>
            <a:normAutofit/>
          </a:bodyPr>
          <a:lstStyle/>
          <a:p>
            <a:pPr>
              <a:buFont typeface="Wingdings" panose="05000000000000000000" pitchFamily="2" charset="2"/>
              <a:buChar char="Ø"/>
            </a:pPr>
            <a:endParaRPr lang="en-US" sz="2400" dirty="0" smtClean="0"/>
          </a:p>
          <a:p>
            <a:pPr>
              <a:buFont typeface="Wingdings" panose="05000000000000000000" pitchFamily="2" charset="2"/>
              <a:buChar char="Ø"/>
            </a:pPr>
            <a:r>
              <a:rPr lang="zh-CN" altLang="en-US" sz="2400" dirty="0" smtClean="0"/>
              <a:t>下载和更新所有</a:t>
            </a:r>
            <a:r>
              <a:rPr lang="en-US" altLang="zh-CN" sz="2400" dirty="0" smtClean="0"/>
              <a:t>windows update</a:t>
            </a:r>
            <a:r>
              <a:rPr lang="zh-CN" altLang="en-US" sz="2400" dirty="0" smtClean="0"/>
              <a:t>重要的更新，以确保安装过程</a:t>
            </a:r>
            <a:endParaRPr lang="en-US" sz="2400" dirty="0"/>
          </a:p>
          <a:p>
            <a:pPr marL="0" indent="0">
              <a:buNone/>
            </a:pPr>
            <a:endParaRPr lang="en-US" sz="2400" dirty="0"/>
          </a:p>
          <a:p>
            <a:pPr>
              <a:buFont typeface="Wingdings" panose="05000000000000000000" pitchFamily="2" charset="2"/>
              <a:buChar char="Ø"/>
            </a:pPr>
            <a:r>
              <a:rPr lang="zh-CN" altLang="en-US" sz="2400" dirty="0" smtClean="0"/>
              <a:t>更改</a:t>
            </a:r>
            <a:r>
              <a:rPr lang="en-US" altLang="zh-CN" sz="2400" dirty="0" smtClean="0"/>
              <a:t>windows update </a:t>
            </a:r>
            <a:r>
              <a:rPr lang="zh-CN" altLang="en-US" sz="2400" dirty="0" smtClean="0"/>
              <a:t>的设置</a:t>
            </a:r>
            <a:endParaRPr lang="en-US" sz="2400" dirty="0" smtClean="0"/>
          </a:p>
          <a:p>
            <a:pPr>
              <a:buFont typeface="Wingdings" panose="05000000000000000000" pitchFamily="2" charset="2"/>
              <a:buChar char="Ø"/>
            </a:pPr>
            <a:endParaRPr lang="he-IL" sz="2400" dirty="0"/>
          </a:p>
        </p:txBody>
      </p:sp>
      <p:cxnSp>
        <p:nvCxnSpPr>
          <p:cNvPr id="21" name="Straight Arrow Connector 20"/>
          <p:cNvCxnSpPr/>
          <p:nvPr/>
        </p:nvCxnSpPr>
        <p:spPr>
          <a:xfrm flipH="1">
            <a:off x="4572000" y="4684744"/>
            <a:ext cx="1985110" cy="39129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098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3"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1+#ppt_w/2"/>
                                          </p:val>
                                        </p:tav>
                                        <p:tav tm="100000">
                                          <p:val>
                                            <p:strVal val="#ppt_x"/>
                                          </p:val>
                                        </p:tav>
                                      </p:tavLst>
                                    </p:anim>
                                    <p:anim calcmode="lin" valueType="num">
                                      <p:cBhvr additive="base">
                                        <p:cTn id="19"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err="1" smtClean="0"/>
              <a:t>AfiFarm</a:t>
            </a:r>
            <a:r>
              <a:rPr lang="en-US" sz="3600" b="1" dirty="0" smtClean="0"/>
              <a:t> </a:t>
            </a:r>
            <a:r>
              <a:rPr lang="en-US" sz="3600" dirty="0" smtClean="0"/>
              <a:t>5.2</a:t>
            </a:r>
            <a:r>
              <a:rPr lang="zh-CN" altLang="en-US" sz="3600" dirty="0" smtClean="0"/>
              <a:t>安装</a:t>
            </a:r>
            <a:endParaRPr lang="he-IL" sz="3600" b="1" dirty="0"/>
          </a:p>
        </p:txBody>
      </p:sp>
      <p:sp>
        <p:nvSpPr>
          <p:cNvPr id="4" name="Subtitle 3"/>
          <p:cNvSpPr>
            <a:spLocks noGrp="1"/>
          </p:cNvSpPr>
          <p:nvPr>
            <p:ph type="subTitle" idx="4294967295"/>
          </p:nvPr>
        </p:nvSpPr>
        <p:spPr>
          <a:xfrm>
            <a:off x="0" y="981075"/>
            <a:ext cx="8137525" cy="431800"/>
          </a:xfrm>
        </p:spPr>
        <p:txBody>
          <a:bodyPr>
            <a:noAutofit/>
          </a:bodyPr>
          <a:lstStyle/>
          <a:p>
            <a:r>
              <a:rPr lang="en-US" sz="2400" b="1" dirty="0" err="1" smtClean="0"/>
              <a:t>AfiFarm</a:t>
            </a:r>
            <a:r>
              <a:rPr lang="en-US" sz="2400" b="1" dirty="0" smtClean="0"/>
              <a:t> 5.2</a:t>
            </a:r>
            <a:r>
              <a:rPr lang="zh-CN" altLang="en-US" sz="2400" b="1" dirty="0" smtClean="0"/>
              <a:t>安装前的控制面板设置</a:t>
            </a:r>
            <a:endParaRPr lang="he-IL" sz="2400" b="1" dirty="0"/>
          </a:p>
        </p:txBody>
      </p:sp>
      <p:sp>
        <p:nvSpPr>
          <p:cNvPr id="7" name="Content Placeholder 6"/>
          <p:cNvSpPr>
            <a:spLocks noGrp="1"/>
          </p:cNvSpPr>
          <p:nvPr>
            <p:ph idx="4294967295"/>
          </p:nvPr>
        </p:nvSpPr>
        <p:spPr>
          <a:xfrm>
            <a:off x="507581" y="1886098"/>
            <a:ext cx="3993016" cy="4525963"/>
          </a:xfrm>
        </p:spPr>
        <p:txBody>
          <a:bodyPr/>
          <a:lstStyle/>
          <a:p>
            <a:pPr>
              <a:buFont typeface="Wingdings" panose="05000000000000000000" pitchFamily="2" charset="2"/>
              <a:buChar char="Ø"/>
            </a:pPr>
            <a:r>
              <a:rPr lang="zh-CN" altLang="en-US" dirty="0" smtClean="0"/>
              <a:t>日期和时间必须一致</a:t>
            </a:r>
            <a:endParaRPr lang="en-US" dirty="0" smtClean="0"/>
          </a:p>
          <a:p>
            <a:pPr>
              <a:buFont typeface="Wingdings" panose="05000000000000000000" pitchFamily="2" charset="2"/>
              <a:buChar char="Ø"/>
            </a:pPr>
            <a:endParaRPr lang="he-IL" dirty="0"/>
          </a:p>
        </p:txBody>
      </p:sp>
      <p:cxnSp>
        <p:nvCxnSpPr>
          <p:cNvPr id="21" name="Straight Arrow Connector 20"/>
          <p:cNvCxnSpPr/>
          <p:nvPr/>
        </p:nvCxnSpPr>
        <p:spPr>
          <a:xfrm flipH="1">
            <a:off x="7132947" y="4149080"/>
            <a:ext cx="1985110" cy="39129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3"/>
          <a:stretch>
            <a:fillRect/>
          </a:stretch>
        </p:blipFill>
        <p:spPr>
          <a:xfrm>
            <a:off x="4500597" y="1550332"/>
            <a:ext cx="3126901" cy="4415268"/>
          </a:xfrm>
          <a:prstGeom prst="rect">
            <a:avLst/>
          </a:prstGeom>
        </p:spPr>
      </p:pic>
    </p:spTree>
    <p:extLst>
      <p:ext uri="{BB962C8B-B14F-4D97-AF65-F5344CB8AC3E}">
        <p14:creationId xmlns:p14="http://schemas.microsoft.com/office/powerpoint/2010/main" val="4042329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1+#ppt_w/2"/>
                                          </p:val>
                                        </p:tav>
                                        <p:tav tm="100000">
                                          <p:val>
                                            <p:strVal val="#ppt_x"/>
                                          </p:val>
                                        </p:tav>
                                      </p:tavLst>
                                    </p:anim>
                                    <p:anim calcmode="lin" valueType="num">
                                      <p:cBhvr additive="base">
                                        <p:cTn id="13"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2166760" y="2244417"/>
            <a:ext cx="4606374" cy="4031296"/>
          </a:xfrm>
          <a:prstGeom prst="rect">
            <a:avLst/>
          </a:prstGeom>
        </p:spPr>
      </p:pic>
      <p:sp>
        <p:nvSpPr>
          <p:cNvPr id="2" name="Title 1"/>
          <p:cNvSpPr>
            <a:spLocks noGrp="1"/>
          </p:cNvSpPr>
          <p:nvPr>
            <p:ph type="title"/>
          </p:nvPr>
        </p:nvSpPr>
        <p:spPr/>
        <p:txBody>
          <a:bodyPr>
            <a:noAutofit/>
          </a:bodyPr>
          <a:lstStyle/>
          <a:p>
            <a:r>
              <a:rPr lang="en-US" sz="3600" b="1" dirty="0" err="1" smtClean="0"/>
              <a:t>AfiFarm</a:t>
            </a:r>
            <a:r>
              <a:rPr lang="en-US" sz="3600" b="1" dirty="0" smtClean="0"/>
              <a:t> 5.2</a:t>
            </a:r>
            <a:r>
              <a:rPr lang="zh-CN" altLang="en-US" sz="3600" b="1" dirty="0" smtClean="0"/>
              <a:t>安装设置</a:t>
            </a:r>
            <a:endParaRPr lang="he-IL" sz="3600" b="1" dirty="0"/>
          </a:p>
        </p:txBody>
      </p:sp>
      <p:sp>
        <p:nvSpPr>
          <p:cNvPr id="4" name="Subtitle 3"/>
          <p:cNvSpPr>
            <a:spLocks noGrp="1"/>
          </p:cNvSpPr>
          <p:nvPr>
            <p:ph type="subTitle" idx="4294967295"/>
          </p:nvPr>
        </p:nvSpPr>
        <p:spPr>
          <a:xfrm>
            <a:off x="441167" y="890389"/>
            <a:ext cx="8137525" cy="433388"/>
          </a:xfrm>
        </p:spPr>
        <p:txBody>
          <a:bodyPr>
            <a:noAutofit/>
          </a:bodyPr>
          <a:lstStyle/>
          <a:p>
            <a:r>
              <a:rPr lang="en-US" sz="2400" b="1" dirty="0" err="1" smtClean="0"/>
              <a:t>AfiFarm</a:t>
            </a:r>
            <a:r>
              <a:rPr lang="en-US" sz="2400" b="1" dirty="0" smtClean="0"/>
              <a:t> 5</a:t>
            </a:r>
            <a:r>
              <a:rPr lang="zh-CN" altLang="en-US" sz="2400" b="1" dirty="0" smtClean="0"/>
              <a:t>安装前的控制面板设置</a:t>
            </a:r>
            <a:endParaRPr lang="he-IL" sz="2400" b="1" dirty="0"/>
          </a:p>
        </p:txBody>
      </p:sp>
      <p:sp>
        <p:nvSpPr>
          <p:cNvPr id="7" name="Content Placeholder 6"/>
          <p:cNvSpPr>
            <a:spLocks noGrp="1"/>
          </p:cNvSpPr>
          <p:nvPr>
            <p:ph idx="4294967295"/>
          </p:nvPr>
        </p:nvSpPr>
        <p:spPr>
          <a:xfrm>
            <a:off x="755576" y="1536764"/>
            <a:ext cx="8229600" cy="4525962"/>
          </a:xfrm>
        </p:spPr>
        <p:txBody>
          <a:bodyPr>
            <a:normAutofit/>
          </a:bodyPr>
          <a:lstStyle/>
          <a:p>
            <a:pPr marL="0" indent="0">
              <a:buNone/>
            </a:pPr>
            <a:r>
              <a:rPr lang="zh-CN" altLang="en-US" sz="2200" dirty="0" smtClean="0"/>
              <a:t>电源设置：从不</a:t>
            </a:r>
            <a:endParaRPr lang="he-IL" sz="2200" dirty="0"/>
          </a:p>
        </p:txBody>
      </p:sp>
      <p:cxnSp>
        <p:nvCxnSpPr>
          <p:cNvPr id="21" name="Straight Arrow Connector 20"/>
          <p:cNvCxnSpPr/>
          <p:nvPr/>
        </p:nvCxnSpPr>
        <p:spPr>
          <a:xfrm flipH="1">
            <a:off x="4883324" y="2811498"/>
            <a:ext cx="1985110" cy="39129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292080" y="4869160"/>
            <a:ext cx="1985110" cy="39129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0163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1+#ppt_w/2"/>
                                          </p:val>
                                        </p:tav>
                                        <p:tav tm="100000">
                                          <p:val>
                                            <p:strVal val="#ppt_x"/>
                                          </p:val>
                                        </p:tav>
                                      </p:tavLst>
                                    </p:anim>
                                    <p:anim calcmode="lin" valueType="num">
                                      <p:cBhvr additive="base">
                                        <p:cTn id="13" dur="500" fill="hold"/>
                                        <p:tgtEl>
                                          <p:spTgt spid="2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stretch>
            <a:fillRect/>
          </a:stretch>
        </p:blipFill>
        <p:spPr>
          <a:xfrm>
            <a:off x="2328072" y="2018197"/>
            <a:ext cx="4615455" cy="4223437"/>
          </a:xfrm>
          <a:prstGeom prst="rect">
            <a:avLst/>
          </a:prstGeom>
        </p:spPr>
      </p:pic>
      <p:sp>
        <p:nvSpPr>
          <p:cNvPr id="2" name="Title 1"/>
          <p:cNvSpPr>
            <a:spLocks noGrp="1"/>
          </p:cNvSpPr>
          <p:nvPr>
            <p:ph type="title"/>
          </p:nvPr>
        </p:nvSpPr>
        <p:spPr/>
        <p:txBody>
          <a:bodyPr>
            <a:noAutofit/>
          </a:bodyPr>
          <a:lstStyle/>
          <a:p>
            <a:r>
              <a:rPr lang="en-US" sz="3600" b="1" dirty="0" err="1" smtClean="0"/>
              <a:t>AfiFarm</a:t>
            </a:r>
            <a:r>
              <a:rPr lang="en-US" sz="3600" b="1" dirty="0" smtClean="0"/>
              <a:t> 5.2</a:t>
            </a:r>
            <a:r>
              <a:rPr lang="zh-CN" altLang="en-US" sz="3600" b="1" dirty="0" smtClean="0"/>
              <a:t>安装</a:t>
            </a:r>
            <a:endParaRPr lang="he-IL" sz="3600" b="1" dirty="0"/>
          </a:p>
        </p:txBody>
      </p:sp>
      <p:sp>
        <p:nvSpPr>
          <p:cNvPr id="3" name="Content Placeholder 2"/>
          <p:cNvSpPr>
            <a:spLocks noGrp="1"/>
          </p:cNvSpPr>
          <p:nvPr>
            <p:ph idx="4294967295"/>
          </p:nvPr>
        </p:nvSpPr>
        <p:spPr>
          <a:xfrm>
            <a:off x="708025" y="1400175"/>
            <a:ext cx="8435975" cy="5124450"/>
          </a:xfrm>
        </p:spPr>
        <p:txBody>
          <a:bodyPr>
            <a:normAutofit/>
          </a:bodyPr>
          <a:lstStyle/>
          <a:p>
            <a:pPr lvl="0">
              <a:buFont typeface="Wingdings" panose="05000000000000000000" pitchFamily="2" charset="2"/>
              <a:buChar char="Ø"/>
            </a:pPr>
            <a:r>
              <a:rPr lang="zh-CN" altLang="en-US" sz="2400" dirty="0" smtClean="0"/>
              <a:t>选择家庭网络或者工作网络</a:t>
            </a:r>
            <a:endParaRPr lang="en-US" sz="2400" dirty="0" smtClean="0"/>
          </a:p>
          <a:p>
            <a:pPr marL="0" lvl="0" indent="0">
              <a:buNone/>
            </a:pPr>
            <a:endParaRPr lang="en-US" sz="2400" dirty="0"/>
          </a:p>
          <a:p>
            <a:endParaRPr lang="he-IL" sz="2400" dirty="0"/>
          </a:p>
        </p:txBody>
      </p:sp>
      <p:sp>
        <p:nvSpPr>
          <p:cNvPr id="4" name="Subtitle 3"/>
          <p:cNvSpPr>
            <a:spLocks noGrp="1"/>
          </p:cNvSpPr>
          <p:nvPr>
            <p:ph type="subTitle" idx="4294967295"/>
          </p:nvPr>
        </p:nvSpPr>
        <p:spPr>
          <a:xfrm>
            <a:off x="646113" y="908050"/>
            <a:ext cx="8497887" cy="433388"/>
          </a:xfrm>
        </p:spPr>
        <p:txBody>
          <a:bodyPr>
            <a:noAutofit/>
          </a:bodyPr>
          <a:lstStyle/>
          <a:p>
            <a:r>
              <a:rPr lang="en-US" sz="2500" b="1" dirty="0" err="1" smtClean="0"/>
              <a:t>AfiFarm</a:t>
            </a:r>
            <a:r>
              <a:rPr lang="en-US" sz="2500" b="1" dirty="0" smtClean="0"/>
              <a:t> </a:t>
            </a:r>
            <a:r>
              <a:rPr lang="en-US" sz="2500" b="1" dirty="0"/>
              <a:t>5</a:t>
            </a:r>
            <a:endParaRPr lang="he-IL" sz="2500" b="1" dirty="0"/>
          </a:p>
        </p:txBody>
      </p:sp>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7" name="Rectangle 6"/>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8" name="Rectangle 7"/>
          <p:cNvSpPr>
            <a:spLocks noChangeArrowheads="1"/>
          </p:cNvSpPr>
          <p:nvPr/>
        </p:nvSpPr>
        <p:spPr bwMode="auto">
          <a:xfrm>
            <a:off x="0" y="67246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cxnSp>
        <p:nvCxnSpPr>
          <p:cNvPr id="12" name="Straight Arrow Connector 11"/>
          <p:cNvCxnSpPr/>
          <p:nvPr/>
        </p:nvCxnSpPr>
        <p:spPr>
          <a:xfrm flipH="1">
            <a:off x="6553538" y="2839222"/>
            <a:ext cx="1985110" cy="39129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553538" y="3950349"/>
            <a:ext cx="1985110" cy="39129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8077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err="1" smtClean="0"/>
              <a:t>AfiFarm</a:t>
            </a:r>
            <a:r>
              <a:rPr lang="en-US" sz="3600" b="1" dirty="0" smtClean="0"/>
              <a:t> 5.2</a:t>
            </a:r>
            <a:r>
              <a:rPr lang="zh-CN" altLang="en-US" sz="3600" b="1" dirty="0" smtClean="0"/>
              <a:t>介绍</a:t>
            </a:r>
            <a:r>
              <a:rPr lang="en-US" sz="3600" b="1" dirty="0" smtClean="0"/>
              <a:t>  Introduction</a:t>
            </a:r>
            <a:endParaRPr lang="en-US" sz="3600" b="1" dirty="0"/>
          </a:p>
        </p:txBody>
      </p:sp>
      <p:sp>
        <p:nvSpPr>
          <p:cNvPr id="3" name="Content Placeholder 2"/>
          <p:cNvSpPr>
            <a:spLocks noGrp="1"/>
          </p:cNvSpPr>
          <p:nvPr>
            <p:ph idx="4294967295"/>
          </p:nvPr>
        </p:nvSpPr>
        <p:spPr>
          <a:xfrm>
            <a:off x="1259632" y="1484313"/>
            <a:ext cx="7042993" cy="5184775"/>
          </a:xfrm>
        </p:spPr>
        <p:txBody>
          <a:bodyPr>
            <a:noAutofit/>
          </a:bodyPr>
          <a:lstStyle/>
          <a:p>
            <a:pPr>
              <a:buFont typeface="Wingdings" panose="05000000000000000000" pitchFamily="2" charset="2"/>
              <a:buChar char="Ø"/>
            </a:pPr>
            <a:r>
              <a:rPr lang="zh-CN" altLang="en-US" dirty="0" smtClean="0"/>
              <a:t>安装程序存在于一个闪盘内</a:t>
            </a:r>
            <a:endParaRPr lang="en-US" dirty="0"/>
          </a:p>
          <a:p>
            <a:endParaRPr lang="en-US" sz="2400" dirty="0" smtClean="0"/>
          </a:p>
          <a:p>
            <a:endParaRPr lang="en-US" sz="2400" dirty="0" smtClean="0"/>
          </a:p>
          <a:p>
            <a:endParaRPr lang="en-US" sz="2400" dirty="0" smtClean="0"/>
          </a:p>
          <a:p>
            <a:endParaRPr lang="en-US" sz="2400" dirty="0"/>
          </a:p>
          <a:p>
            <a:endParaRPr lang="en-US" sz="2400" dirty="0" smtClean="0"/>
          </a:p>
          <a:p>
            <a:endParaRPr lang="en-US" sz="2400" dirty="0"/>
          </a:p>
          <a:p>
            <a:endParaRPr lang="en-US" sz="2400" dirty="0" smtClean="0"/>
          </a:p>
          <a:p>
            <a:pPr marL="0" indent="0">
              <a:buNone/>
            </a:pPr>
            <a:endParaRPr lang="en-US" sz="2400" dirty="0" smtClean="0"/>
          </a:p>
          <a:p>
            <a:pPr marL="0" indent="0">
              <a:buNone/>
            </a:pPr>
            <a:endParaRPr lang="en-US" sz="2400" dirty="0" smtClean="0"/>
          </a:p>
          <a:p>
            <a:pPr>
              <a:buFont typeface="Wingdings" panose="05000000000000000000" pitchFamily="2" charset="2"/>
              <a:buChar char="Ø"/>
            </a:pPr>
            <a:r>
              <a:rPr lang="en-US" sz="2400" dirty="0">
                <a:solidFill>
                  <a:srgbClr val="FF0000"/>
                </a:solidFill>
              </a:rPr>
              <a:t>ESD</a:t>
            </a:r>
            <a:r>
              <a:rPr lang="en-US" sz="2400" dirty="0">
                <a:solidFill>
                  <a:schemeClr val="accent2">
                    <a:lumMod val="75000"/>
                  </a:schemeClr>
                </a:solidFill>
              </a:rPr>
              <a:t>: </a:t>
            </a:r>
            <a:r>
              <a:rPr lang="zh-CN" altLang="en-US" sz="2400" dirty="0" smtClean="0">
                <a:solidFill>
                  <a:schemeClr val="accent2">
                    <a:lumMod val="75000"/>
                  </a:schemeClr>
                </a:solidFill>
              </a:rPr>
              <a:t>电子软件分发</a:t>
            </a:r>
            <a:r>
              <a:rPr lang="en-US" altLang="zh-CN" sz="2400" dirty="0" smtClean="0">
                <a:solidFill>
                  <a:schemeClr val="accent2">
                    <a:lumMod val="75000"/>
                  </a:schemeClr>
                </a:solidFill>
              </a:rPr>
              <a:t>-</a:t>
            </a:r>
            <a:r>
              <a:rPr lang="zh-CN" altLang="en-US" sz="2400" dirty="0" smtClean="0">
                <a:solidFill>
                  <a:schemeClr val="accent2">
                    <a:lumMod val="75000"/>
                  </a:schemeClr>
                </a:solidFill>
              </a:rPr>
              <a:t>下载链接</a:t>
            </a:r>
            <a:endParaRPr lang="en-US" sz="2400"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1680" y="2132857"/>
            <a:ext cx="5195966" cy="3429632"/>
          </a:xfrm>
          <a:prstGeom prst="rect">
            <a:avLst/>
          </a:prstGeom>
        </p:spPr>
      </p:pic>
    </p:spTree>
    <p:extLst>
      <p:ext uri="{BB962C8B-B14F-4D97-AF65-F5344CB8AC3E}">
        <p14:creationId xmlns:p14="http://schemas.microsoft.com/office/powerpoint/2010/main" val="129382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 calcmode="lin" valueType="num">
                                      <p:cBhvr additive="base">
                                        <p:cTn id="1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641742" y="2360625"/>
            <a:ext cx="2665222" cy="3370722"/>
          </a:xfrm>
          <a:prstGeom prst="rect">
            <a:avLst/>
          </a:prstGeom>
        </p:spPr>
      </p:pic>
      <p:pic>
        <p:nvPicPr>
          <p:cNvPr id="10" name="图片 9"/>
          <p:cNvPicPr>
            <a:picLocks noChangeAspect="1"/>
          </p:cNvPicPr>
          <p:nvPr/>
        </p:nvPicPr>
        <p:blipFill>
          <a:blip r:embed="rId3"/>
          <a:stretch>
            <a:fillRect/>
          </a:stretch>
        </p:blipFill>
        <p:spPr>
          <a:xfrm>
            <a:off x="3345144" y="2334741"/>
            <a:ext cx="2691331" cy="3396606"/>
          </a:xfrm>
          <a:prstGeom prst="rect">
            <a:avLst/>
          </a:prstGeom>
        </p:spPr>
      </p:pic>
      <p:pic>
        <p:nvPicPr>
          <p:cNvPr id="11" name="图片 10"/>
          <p:cNvPicPr>
            <a:picLocks noChangeAspect="1"/>
          </p:cNvPicPr>
          <p:nvPr/>
        </p:nvPicPr>
        <p:blipFill>
          <a:blip r:embed="rId4"/>
          <a:stretch>
            <a:fillRect/>
          </a:stretch>
        </p:blipFill>
        <p:spPr>
          <a:xfrm>
            <a:off x="6051239" y="2360625"/>
            <a:ext cx="2673809" cy="3375684"/>
          </a:xfrm>
          <a:prstGeom prst="rect">
            <a:avLst/>
          </a:prstGeom>
        </p:spPr>
      </p:pic>
      <p:sp>
        <p:nvSpPr>
          <p:cNvPr id="2" name="Title 1"/>
          <p:cNvSpPr>
            <a:spLocks noGrp="1"/>
          </p:cNvSpPr>
          <p:nvPr>
            <p:ph type="title"/>
          </p:nvPr>
        </p:nvSpPr>
        <p:spPr/>
        <p:txBody>
          <a:bodyPr>
            <a:noAutofit/>
          </a:bodyPr>
          <a:lstStyle/>
          <a:p>
            <a:r>
              <a:rPr lang="en-US" sz="3600" b="1" dirty="0" err="1" smtClean="0"/>
              <a:t>AfiFarm</a:t>
            </a:r>
            <a:r>
              <a:rPr lang="en-US" sz="3600" b="1" dirty="0" smtClean="0"/>
              <a:t> 5.2</a:t>
            </a:r>
            <a:r>
              <a:rPr lang="zh-CN" altLang="en-US" sz="3600" b="1" dirty="0" smtClean="0"/>
              <a:t>安装</a:t>
            </a:r>
            <a:endParaRPr lang="he-IL" sz="3600" b="1" dirty="0"/>
          </a:p>
        </p:txBody>
      </p:sp>
      <p:sp>
        <p:nvSpPr>
          <p:cNvPr id="3" name="Content Placeholder 2"/>
          <p:cNvSpPr>
            <a:spLocks noGrp="1"/>
          </p:cNvSpPr>
          <p:nvPr>
            <p:ph idx="4294967295"/>
          </p:nvPr>
        </p:nvSpPr>
        <p:spPr>
          <a:xfrm>
            <a:off x="708025" y="1400175"/>
            <a:ext cx="8435975" cy="5124450"/>
          </a:xfrm>
        </p:spPr>
        <p:txBody>
          <a:bodyPr>
            <a:normAutofit/>
          </a:bodyPr>
          <a:lstStyle/>
          <a:p>
            <a:pPr marL="0" lvl="0" indent="0">
              <a:buNone/>
            </a:pPr>
            <a:r>
              <a:rPr lang="zh-CN" altLang="en-US" sz="2400" dirty="0" smtClean="0"/>
              <a:t>选择正确的地域和语言</a:t>
            </a:r>
            <a:endParaRPr lang="en-US" sz="2400" dirty="0"/>
          </a:p>
          <a:p>
            <a:endParaRPr lang="he-IL" sz="2400" dirty="0"/>
          </a:p>
        </p:txBody>
      </p:sp>
      <p:sp>
        <p:nvSpPr>
          <p:cNvPr id="4" name="Subtitle 3"/>
          <p:cNvSpPr>
            <a:spLocks noGrp="1"/>
          </p:cNvSpPr>
          <p:nvPr>
            <p:ph type="subTitle" idx="4294967295"/>
          </p:nvPr>
        </p:nvSpPr>
        <p:spPr>
          <a:xfrm>
            <a:off x="646113" y="908050"/>
            <a:ext cx="8497887" cy="433388"/>
          </a:xfrm>
        </p:spPr>
        <p:txBody>
          <a:bodyPr>
            <a:noAutofit/>
          </a:bodyPr>
          <a:lstStyle/>
          <a:p>
            <a:r>
              <a:rPr lang="en-US" sz="2500" b="1" dirty="0" err="1" smtClean="0"/>
              <a:t>AfiFarm</a:t>
            </a:r>
            <a:r>
              <a:rPr lang="en-US" sz="2500" b="1" dirty="0" smtClean="0"/>
              <a:t> </a:t>
            </a:r>
            <a:r>
              <a:rPr lang="en-US" sz="2500" b="1" dirty="0"/>
              <a:t>5</a:t>
            </a:r>
            <a:endParaRPr lang="he-IL" sz="2500" b="1" dirty="0"/>
          </a:p>
        </p:txBody>
      </p:sp>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7" name="Rectangle 6"/>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8" name="Rectangle 7"/>
          <p:cNvSpPr>
            <a:spLocks noChangeArrowheads="1"/>
          </p:cNvSpPr>
          <p:nvPr/>
        </p:nvSpPr>
        <p:spPr bwMode="auto">
          <a:xfrm>
            <a:off x="0" y="67246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cxnSp>
        <p:nvCxnSpPr>
          <p:cNvPr id="12" name="Straight Arrow Connector 11"/>
          <p:cNvCxnSpPr/>
          <p:nvPr/>
        </p:nvCxnSpPr>
        <p:spPr>
          <a:xfrm flipH="1">
            <a:off x="4338886" y="2939906"/>
            <a:ext cx="1985110" cy="39129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634343" y="2544539"/>
            <a:ext cx="1985110" cy="39129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1"/>
          <p:cNvCxnSpPr/>
          <p:nvPr/>
        </p:nvCxnSpPr>
        <p:spPr>
          <a:xfrm flipH="1">
            <a:off x="6949414" y="3950349"/>
            <a:ext cx="1985110" cy="39129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2598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3"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0-#ppt_h/2"/>
                                          </p:val>
                                        </p:tav>
                                        <p:tav tm="100000">
                                          <p:val>
                                            <p:strVal val="#ppt_y"/>
                                          </p:val>
                                        </p:tav>
                                      </p:tavLst>
                                    </p:anim>
                                  </p:childTnLst>
                                </p:cTn>
                              </p:par>
                            </p:childTnLst>
                          </p:cTn>
                        </p:par>
                        <p:par>
                          <p:cTn id="20" fill="hold">
                            <p:stCondLst>
                              <p:cond delay="1000"/>
                            </p:stCondLst>
                            <p:childTnLst>
                              <p:par>
                                <p:cTn id="21" presetID="2" presetClass="entr" presetSubtype="3"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AfiFarm </a:t>
            </a:r>
            <a:r>
              <a:rPr lang="en-US" sz="3600" b="1" dirty="0"/>
              <a:t>5 </a:t>
            </a:r>
            <a:r>
              <a:rPr lang="en-US" sz="3600" b="1" dirty="0" smtClean="0"/>
              <a:t>Installation</a:t>
            </a:r>
            <a:endParaRPr lang="he-IL" sz="3600" b="1" dirty="0"/>
          </a:p>
        </p:txBody>
      </p:sp>
      <p:sp>
        <p:nvSpPr>
          <p:cNvPr id="3" name="Content Placeholder 2"/>
          <p:cNvSpPr>
            <a:spLocks noGrp="1"/>
          </p:cNvSpPr>
          <p:nvPr>
            <p:ph idx="4294967295"/>
          </p:nvPr>
        </p:nvSpPr>
        <p:spPr>
          <a:xfrm>
            <a:off x="0" y="1600200"/>
            <a:ext cx="8229600" cy="5257800"/>
          </a:xfrm>
        </p:spPr>
        <p:txBody>
          <a:bodyPr>
            <a:normAutofit/>
          </a:bodyPr>
          <a:lstStyle/>
          <a:p>
            <a:pPr lvl="0">
              <a:buFont typeface="Wingdings" panose="05000000000000000000" pitchFamily="2" charset="2"/>
              <a:buChar char="Ø"/>
            </a:pPr>
            <a:r>
              <a:rPr lang="en-US" sz="1800" dirty="0" err="1" smtClean="0"/>
              <a:t>AfiFarm</a:t>
            </a:r>
            <a:r>
              <a:rPr lang="en-US" sz="1800" dirty="0" smtClean="0"/>
              <a:t> 5.2</a:t>
            </a:r>
            <a:r>
              <a:rPr lang="zh-CN" altLang="en-US" sz="1800" dirty="0" smtClean="0"/>
              <a:t>的安装程序是被压缩的的安装程序</a:t>
            </a:r>
            <a:endParaRPr lang="en-US" sz="1800" dirty="0" smtClean="0"/>
          </a:p>
          <a:p>
            <a:pPr lvl="0">
              <a:buFont typeface="Wingdings" panose="05000000000000000000" pitchFamily="2" charset="2"/>
              <a:buChar char="Ø"/>
            </a:pPr>
            <a:r>
              <a:rPr lang="zh-CN" altLang="en-US" sz="1800" dirty="0" smtClean="0"/>
              <a:t>这个压缩的程序包含</a:t>
            </a:r>
            <a:r>
              <a:rPr lang="en-US" altLang="zh-CN" sz="1800" dirty="0" smtClean="0"/>
              <a:t>afifarm5.2</a:t>
            </a:r>
            <a:r>
              <a:rPr lang="zh-CN" altLang="en-US" sz="1800" dirty="0" smtClean="0"/>
              <a:t>软件和实时处理器程序，所有的程序将安装将最大程度的自动安装</a:t>
            </a:r>
            <a:endParaRPr lang="en-US" sz="1800" dirty="0"/>
          </a:p>
          <a:p>
            <a:endParaRPr lang="he-IL" sz="1800" dirty="0"/>
          </a:p>
        </p:txBody>
      </p:sp>
      <p:sp>
        <p:nvSpPr>
          <p:cNvPr id="4" name="Subtitle 3"/>
          <p:cNvSpPr>
            <a:spLocks noGrp="1"/>
          </p:cNvSpPr>
          <p:nvPr>
            <p:ph type="subTitle" idx="4294967295"/>
          </p:nvPr>
        </p:nvSpPr>
        <p:spPr>
          <a:xfrm>
            <a:off x="0" y="981075"/>
            <a:ext cx="8137525" cy="431800"/>
          </a:xfrm>
        </p:spPr>
        <p:txBody>
          <a:bodyPr>
            <a:noAutofit/>
          </a:bodyPr>
          <a:lstStyle/>
          <a:p>
            <a:r>
              <a:rPr lang="en-US" sz="2800" b="1" dirty="0" smtClean="0"/>
              <a:t>Unified Installation</a:t>
            </a:r>
            <a:r>
              <a:rPr lang="zh-CN" altLang="en-US" sz="2800" b="1" dirty="0" smtClean="0"/>
              <a:t>安装标准</a:t>
            </a:r>
            <a:endParaRPr lang="he-IL" sz="2800" b="1" dirty="0"/>
          </a:p>
        </p:txBody>
      </p:sp>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7" name="Rectangle 6"/>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8" name="Rectangle 7"/>
          <p:cNvSpPr>
            <a:spLocks noChangeArrowheads="1"/>
          </p:cNvSpPr>
          <p:nvPr/>
        </p:nvSpPr>
        <p:spPr bwMode="auto">
          <a:xfrm>
            <a:off x="0" y="67246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pic>
        <p:nvPicPr>
          <p:cNvPr id="9" name="图片 8"/>
          <p:cNvPicPr>
            <a:picLocks noChangeAspect="1"/>
          </p:cNvPicPr>
          <p:nvPr/>
        </p:nvPicPr>
        <p:blipFill>
          <a:blip r:embed="rId2"/>
          <a:stretch>
            <a:fillRect/>
          </a:stretch>
        </p:blipFill>
        <p:spPr>
          <a:xfrm>
            <a:off x="560031" y="2713654"/>
            <a:ext cx="5980952" cy="210476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7997" y="3068960"/>
            <a:ext cx="4291634" cy="3086747"/>
          </a:xfrm>
          <a:prstGeom prst="rect">
            <a:avLst/>
          </a:prstGeom>
        </p:spPr>
      </p:pic>
    </p:spTree>
    <p:extLst>
      <p:ext uri="{BB962C8B-B14F-4D97-AF65-F5344CB8AC3E}">
        <p14:creationId xmlns:p14="http://schemas.microsoft.com/office/powerpoint/2010/main" val="117472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err="1" smtClean="0"/>
              <a:t>AfiFarm</a:t>
            </a:r>
            <a:r>
              <a:rPr lang="en-US" sz="3600" b="1" dirty="0" smtClean="0"/>
              <a:t> 5</a:t>
            </a:r>
            <a:r>
              <a:rPr lang="en-US" sz="3600" dirty="0" smtClean="0"/>
              <a:t>.2</a:t>
            </a:r>
            <a:r>
              <a:rPr lang="en-US" sz="3600" b="1" dirty="0" smtClean="0"/>
              <a:t> </a:t>
            </a:r>
            <a:r>
              <a:rPr lang="zh-CN" altLang="en-US" sz="3600" dirty="0"/>
              <a:t>安装</a:t>
            </a:r>
            <a:endParaRPr lang="he-IL" sz="3600" b="1" dirty="0"/>
          </a:p>
        </p:txBody>
      </p:sp>
      <p:sp>
        <p:nvSpPr>
          <p:cNvPr id="3" name="Content Placeholder 2"/>
          <p:cNvSpPr>
            <a:spLocks noGrp="1"/>
          </p:cNvSpPr>
          <p:nvPr>
            <p:ph idx="4294967295"/>
          </p:nvPr>
        </p:nvSpPr>
        <p:spPr>
          <a:xfrm>
            <a:off x="755576" y="1600200"/>
            <a:ext cx="7474024" cy="4525963"/>
          </a:xfrm>
        </p:spPr>
        <p:txBody>
          <a:bodyPr>
            <a:normAutofit/>
          </a:bodyPr>
          <a:lstStyle/>
          <a:p>
            <a:pPr lvl="0">
              <a:buFont typeface="Wingdings" panose="05000000000000000000" pitchFamily="2" charset="2"/>
              <a:buChar char="Ø"/>
            </a:pPr>
            <a:r>
              <a:rPr lang="en-US" sz="2800" dirty="0" smtClean="0"/>
              <a:t>All in one (Server&amp; Controller)</a:t>
            </a:r>
            <a:r>
              <a:rPr lang="zh-CN" altLang="en-US" sz="2800" dirty="0" smtClean="0"/>
              <a:t>多合一（服务器</a:t>
            </a:r>
            <a:r>
              <a:rPr lang="en-US" altLang="zh-CN" sz="2800" dirty="0" smtClean="0"/>
              <a:t>&amp;</a:t>
            </a:r>
            <a:r>
              <a:rPr lang="zh-CN" altLang="en-US" sz="2800" dirty="0" smtClean="0"/>
              <a:t>控制器）</a:t>
            </a:r>
            <a:endParaRPr lang="en-US" sz="2800" dirty="0" smtClean="0"/>
          </a:p>
          <a:p>
            <a:pPr lvl="0">
              <a:buFont typeface="Wingdings" panose="05000000000000000000" pitchFamily="2" charset="2"/>
              <a:buChar char="Ø"/>
            </a:pPr>
            <a:endParaRPr lang="en-US" sz="2800" dirty="0" smtClean="0"/>
          </a:p>
          <a:p>
            <a:pPr lvl="0">
              <a:buFont typeface="Wingdings" panose="05000000000000000000" pitchFamily="2" charset="2"/>
              <a:buChar char="Ø"/>
            </a:pPr>
            <a:r>
              <a:rPr lang="en-US" sz="2800" dirty="0" smtClean="0"/>
              <a:t>Server</a:t>
            </a:r>
            <a:r>
              <a:rPr lang="zh-CN" altLang="en-US" sz="2800" dirty="0" smtClean="0"/>
              <a:t>服务器</a:t>
            </a:r>
            <a:endParaRPr lang="en-US" sz="2800" dirty="0" smtClean="0"/>
          </a:p>
          <a:p>
            <a:pPr lvl="0">
              <a:buFont typeface="Wingdings" panose="05000000000000000000" pitchFamily="2" charset="2"/>
              <a:buChar char="Ø"/>
            </a:pPr>
            <a:endParaRPr lang="en-US" sz="2800" dirty="0" smtClean="0"/>
          </a:p>
          <a:p>
            <a:pPr lvl="0">
              <a:buFont typeface="Wingdings" panose="05000000000000000000" pitchFamily="2" charset="2"/>
              <a:buChar char="Ø"/>
            </a:pPr>
            <a:r>
              <a:rPr lang="en-US" sz="2800" dirty="0" smtClean="0"/>
              <a:t>Controller</a:t>
            </a:r>
            <a:r>
              <a:rPr lang="zh-CN" altLang="en-US" sz="2800" dirty="0" smtClean="0"/>
              <a:t>控制器</a:t>
            </a:r>
            <a:endParaRPr lang="en-US" sz="2800" dirty="0" smtClean="0"/>
          </a:p>
          <a:p>
            <a:pPr lvl="0">
              <a:buFont typeface="Wingdings" panose="05000000000000000000" pitchFamily="2" charset="2"/>
              <a:buChar char="Ø"/>
            </a:pPr>
            <a:endParaRPr lang="en-US" sz="2800" dirty="0" smtClean="0"/>
          </a:p>
          <a:p>
            <a:pPr lvl="0">
              <a:buFont typeface="Wingdings" panose="05000000000000000000" pitchFamily="2" charset="2"/>
              <a:buChar char="Ø"/>
            </a:pPr>
            <a:r>
              <a:rPr lang="en-US" sz="2800" dirty="0" smtClean="0"/>
              <a:t>Reporter (client)</a:t>
            </a:r>
            <a:r>
              <a:rPr lang="zh-CN" altLang="en-US" sz="2800" dirty="0" smtClean="0"/>
              <a:t>客户端</a:t>
            </a:r>
            <a:endParaRPr lang="en-US" sz="2400" dirty="0"/>
          </a:p>
          <a:p>
            <a:pPr marL="0" lvl="0" indent="0">
              <a:buNone/>
            </a:pPr>
            <a:endParaRPr lang="en-US" sz="2400" dirty="0"/>
          </a:p>
          <a:p>
            <a:endParaRPr lang="he-IL" sz="2400" dirty="0"/>
          </a:p>
        </p:txBody>
      </p:sp>
      <p:sp>
        <p:nvSpPr>
          <p:cNvPr id="4" name="Subtitle 3"/>
          <p:cNvSpPr>
            <a:spLocks noGrp="1"/>
          </p:cNvSpPr>
          <p:nvPr>
            <p:ph type="subTitle" idx="4294967295"/>
          </p:nvPr>
        </p:nvSpPr>
        <p:spPr>
          <a:xfrm>
            <a:off x="737072" y="964550"/>
            <a:ext cx="8137525" cy="431800"/>
          </a:xfrm>
        </p:spPr>
        <p:txBody>
          <a:bodyPr>
            <a:noAutofit/>
          </a:bodyPr>
          <a:lstStyle/>
          <a:p>
            <a:r>
              <a:rPr lang="zh-CN" altLang="en-US" sz="2800" b="1" dirty="0" smtClean="0"/>
              <a:t>安装部署</a:t>
            </a:r>
            <a:endParaRPr lang="he-IL" sz="2800" b="1" dirty="0"/>
          </a:p>
        </p:txBody>
      </p:sp>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7" name="Rectangle 6"/>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8" name="Rectangle 7"/>
          <p:cNvSpPr>
            <a:spLocks noChangeArrowheads="1"/>
          </p:cNvSpPr>
          <p:nvPr/>
        </p:nvSpPr>
        <p:spPr bwMode="auto">
          <a:xfrm>
            <a:off x="0" y="67246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Tree>
    <p:extLst>
      <p:ext uri="{BB962C8B-B14F-4D97-AF65-F5344CB8AC3E}">
        <p14:creationId xmlns:p14="http://schemas.microsoft.com/office/powerpoint/2010/main" val="1105415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err="1" smtClean="0"/>
              <a:t>AfiFarm</a:t>
            </a:r>
            <a:r>
              <a:rPr lang="en-US" sz="3600" b="1" dirty="0" smtClean="0"/>
              <a:t> 5</a:t>
            </a:r>
            <a:r>
              <a:rPr lang="en-US" sz="3600" dirty="0" smtClean="0"/>
              <a:t>.2</a:t>
            </a:r>
            <a:r>
              <a:rPr lang="en-US" sz="3600" b="1" dirty="0" smtClean="0"/>
              <a:t> </a:t>
            </a:r>
            <a:r>
              <a:rPr lang="zh-CN" altLang="en-US" sz="3600" dirty="0"/>
              <a:t>安装</a:t>
            </a:r>
            <a:endParaRPr lang="he-IL" sz="3600" b="1" dirty="0"/>
          </a:p>
        </p:txBody>
      </p:sp>
      <p:sp>
        <p:nvSpPr>
          <p:cNvPr id="4" name="Subtitle 3"/>
          <p:cNvSpPr>
            <a:spLocks noGrp="1"/>
          </p:cNvSpPr>
          <p:nvPr>
            <p:ph type="subTitle" idx="4294967295"/>
          </p:nvPr>
        </p:nvSpPr>
        <p:spPr>
          <a:xfrm>
            <a:off x="737072" y="964550"/>
            <a:ext cx="8137525" cy="431800"/>
          </a:xfrm>
        </p:spPr>
        <p:txBody>
          <a:bodyPr>
            <a:noAutofit/>
          </a:bodyPr>
          <a:lstStyle/>
          <a:p>
            <a:r>
              <a:rPr lang="zh-CN" altLang="en-US" sz="2800" b="1" dirty="0" smtClean="0"/>
              <a:t>安装路径及计算机编号选择</a:t>
            </a:r>
            <a:endParaRPr lang="en-US" altLang="zh-CN" sz="2800" b="1" dirty="0"/>
          </a:p>
        </p:txBody>
      </p:sp>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7" name="Rectangle 6"/>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8" name="Rectangle 7"/>
          <p:cNvSpPr>
            <a:spLocks noChangeArrowheads="1"/>
          </p:cNvSpPr>
          <p:nvPr/>
        </p:nvSpPr>
        <p:spPr bwMode="auto">
          <a:xfrm>
            <a:off x="0" y="67246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pic>
        <p:nvPicPr>
          <p:cNvPr id="5" name="图片 4"/>
          <p:cNvPicPr>
            <a:picLocks noChangeAspect="1"/>
          </p:cNvPicPr>
          <p:nvPr/>
        </p:nvPicPr>
        <p:blipFill>
          <a:blip r:embed="rId2"/>
          <a:stretch>
            <a:fillRect/>
          </a:stretch>
        </p:blipFill>
        <p:spPr>
          <a:xfrm>
            <a:off x="1043608" y="2780928"/>
            <a:ext cx="2976751" cy="3004572"/>
          </a:xfrm>
          <a:prstGeom prst="rect">
            <a:avLst/>
          </a:prstGeom>
        </p:spPr>
      </p:pic>
      <p:pic>
        <p:nvPicPr>
          <p:cNvPr id="9" name="图片 8"/>
          <p:cNvPicPr>
            <a:picLocks noChangeAspect="1"/>
          </p:cNvPicPr>
          <p:nvPr/>
        </p:nvPicPr>
        <p:blipFill>
          <a:blip r:embed="rId3"/>
          <a:stretch>
            <a:fillRect/>
          </a:stretch>
        </p:blipFill>
        <p:spPr>
          <a:xfrm>
            <a:off x="4543772" y="2780928"/>
            <a:ext cx="2993953" cy="3016213"/>
          </a:xfrm>
          <a:prstGeom prst="rect">
            <a:avLst/>
          </a:prstGeom>
        </p:spPr>
      </p:pic>
    </p:spTree>
    <p:extLst>
      <p:ext uri="{BB962C8B-B14F-4D97-AF65-F5344CB8AC3E}">
        <p14:creationId xmlns:p14="http://schemas.microsoft.com/office/powerpoint/2010/main" val="479861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err="1" smtClean="0"/>
              <a:t>AfiFarm</a:t>
            </a:r>
            <a:r>
              <a:rPr lang="en-US" sz="3600" b="1" dirty="0" smtClean="0"/>
              <a:t> 5</a:t>
            </a:r>
            <a:r>
              <a:rPr lang="en-US" sz="3600" dirty="0" smtClean="0"/>
              <a:t>.2</a:t>
            </a:r>
            <a:r>
              <a:rPr lang="en-US" sz="3600" b="1" dirty="0" smtClean="0"/>
              <a:t> </a:t>
            </a:r>
            <a:r>
              <a:rPr lang="zh-CN" altLang="en-US" sz="3600" dirty="0"/>
              <a:t>安装</a:t>
            </a:r>
            <a:endParaRPr lang="he-IL" sz="3600" b="1" dirty="0"/>
          </a:p>
        </p:txBody>
      </p:sp>
      <p:sp>
        <p:nvSpPr>
          <p:cNvPr id="4" name="Subtitle 3"/>
          <p:cNvSpPr>
            <a:spLocks noGrp="1"/>
          </p:cNvSpPr>
          <p:nvPr>
            <p:ph type="subTitle" idx="4294967295"/>
          </p:nvPr>
        </p:nvSpPr>
        <p:spPr>
          <a:xfrm>
            <a:off x="737072" y="964550"/>
            <a:ext cx="8137525" cy="431800"/>
          </a:xfrm>
        </p:spPr>
        <p:txBody>
          <a:bodyPr>
            <a:noAutofit/>
          </a:bodyPr>
          <a:lstStyle/>
          <a:p>
            <a:r>
              <a:rPr lang="zh-CN" altLang="en-US" sz="2800" b="1" dirty="0" smtClean="0"/>
              <a:t>插入加密狗</a:t>
            </a:r>
            <a:endParaRPr lang="he-IL" sz="2800" b="1" dirty="0"/>
          </a:p>
        </p:txBody>
      </p:sp>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7" name="Rectangle 6"/>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8" name="Rectangle 7"/>
          <p:cNvSpPr>
            <a:spLocks noChangeArrowheads="1"/>
          </p:cNvSpPr>
          <p:nvPr/>
        </p:nvSpPr>
        <p:spPr bwMode="auto">
          <a:xfrm>
            <a:off x="0" y="67246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pic>
        <p:nvPicPr>
          <p:cNvPr id="3" name="图片 2"/>
          <p:cNvPicPr>
            <a:picLocks noChangeAspect="1"/>
          </p:cNvPicPr>
          <p:nvPr/>
        </p:nvPicPr>
        <p:blipFill>
          <a:blip r:embed="rId2"/>
          <a:stretch>
            <a:fillRect/>
          </a:stretch>
        </p:blipFill>
        <p:spPr>
          <a:xfrm>
            <a:off x="2157833" y="1769285"/>
            <a:ext cx="4362105" cy="4426969"/>
          </a:xfrm>
          <a:prstGeom prst="rect">
            <a:avLst/>
          </a:prstGeom>
        </p:spPr>
      </p:pic>
    </p:spTree>
    <p:extLst>
      <p:ext uri="{BB962C8B-B14F-4D97-AF65-F5344CB8AC3E}">
        <p14:creationId xmlns:p14="http://schemas.microsoft.com/office/powerpoint/2010/main" val="3350055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err="1" smtClean="0"/>
              <a:t>AfiFarm</a:t>
            </a:r>
            <a:r>
              <a:rPr lang="en-US" sz="3600" b="1" dirty="0" smtClean="0"/>
              <a:t> 5.2</a:t>
            </a:r>
            <a:r>
              <a:rPr lang="zh-CN" altLang="en-US" sz="3600" b="1" dirty="0" smtClean="0"/>
              <a:t>安装</a:t>
            </a:r>
            <a:endParaRPr lang="he-IL" sz="3600" b="1" dirty="0"/>
          </a:p>
        </p:txBody>
      </p:sp>
      <p:sp>
        <p:nvSpPr>
          <p:cNvPr id="3" name="Content Placeholder 2"/>
          <p:cNvSpPr>
            <a:spLocks noGrp="1"/>
          </p:cNvSpPr>
          <p:nvPr>
            <p:ph idx="4294967295"/>
          </p:nvPr>
        </p:nvSpPr>
        <p:spPr>
          <a:xfrm>
            <a:off x="601874" y="1397486"/>
            <a:ext cx="7474024" cy="5257800"/>
          </a:xfrm>
        </p:spPr>
        <p:txBody>
          <a:bodyPr>
            <a:normAutofit lnSpcReduction="10000"/>
          </a:bodyPr>
          <a:lstStyle/>
          <a:p>
            <a:pPr>
              <a:buFont typeface="Wingdings" panose="05000000000000000000" pitchFamily="2" charset="2"/>
              <a:buChar char="Ø"/>
            </a:pPr>
            <a:r>
              <a:rPr lang="zh-CN" altLang="en-US" sz="2400" dirty="0" smtClean="0"/>
              <a:t>安装程序清单</a:t>
            </a:r>
            <a:endParaRPr lang="en-US" sz="2400" dirty="0" smtClean="0"/>
          </a:p>
          <a:p>
            <a:pPr>
              <a:buFont typeface="Wingdings" panose="05000000000000000000" pitchFamily="2" charset="2"/>
              <a:buChar char="Ø"/>
            </a:pPr>
            <a:endParaRPr lang="en-US" sz="2400" dirty="0" smtClean="0"/>
          </a:p>
          <a:p>
            <a:pPr lvl="1">
              <a:buFont typeface="Wingdings" panose="05000000000000000000" pitchFamily="2" charset="2"/>
              <a:buChar char="Ø"/>
            </a:pPr>
            <a:r>
              <a:rPr lang="en-US" sz="2400" dirty="0" err="1"/>
              <a:t>A</a:t>
            </a:r>
            <a:r>
              <a:rPr lang="en-US" altLang="zh-CN" sz="2400" dirty="0" err="1"/>
              <a:t>fifarm</a:t>
            </a:r>
            <a:r>
              <a:rPr lang="en-US" altLang="zh-CN" sz="2400" dirty="0"/>
              <a:t> server</a:t>
            </a:r>
          </a:p>
          <a:p>
            <a:pPr marL="914400" lvl="1" indent="-457200">
              <a:buFont typeface="+mj-lt"/>
              <a:buAutoNum type="arabicPeriod"/>
            </a:pPr>
            <a:r>
              <a:rPr lang="en-US" sz="2400" dirty="0"/>
              <a:t>SqlServer2014</a:t>
            </a:r>
          </a:p>
          <a:p>
            <a:pPr marL="914400" lvl="1" indent="-457200">
              <a:buFont typeface="+mj-lt"/>
              <a:buAutoNum type="arabicPeriod"/>
            </a:pPr>
            <a:r>
              <a:rPr lang="en-US" sz="2400" dirty="0"/>
              <a:t>Afifarm5</a:t>
            </a:r>
          </a:p>
          <a:p>
            <a:pPr marL="914400" lvl="1" indent="-457200">
              <a:buFont typeface="+mj-lt"/>
              <a:buAutoNum type="arabicPeriod"/>
            </a:pPr>
            <a:r>
              <a:rPr lang="en-US" sz="2400" dirty="0" err="1"/>
              <a:t>FarmServer</a:t>
            </a:r>
            <a:endParaRPr lang="en-US" sz="2400" dirty="0"/>
          </a:p>
          <a:p>
            <a:pPr marL="914400" lvl="1" indent="-457200">
              <a:buFont typeface="+mj-lt"/>
              <a:buAutoNum type="arabicPeriod"/>
            </a:pPr>
            <a:r>
              <a:rPr lang="en-US" sz="2400" dirty="0" err="1"/>
              <a:t>Aficontrol</a:t>
            </a:r>
            <a:endParaRPr lang="en-US" sz="2400" dirty="0"/>
          </a:p>
          <a:p>
            <a:pPr marL="914400" lvl="1" indent="-457200">
              <a:buFont typeface="+mj-lt"/>
              <a:buAutoNum type="arabicPeriod"/>
            </a:pPr>
            <a:r>
              <a:rPr lang="en-US" sz="2400" dirty="0" err="1"/>
              <a:t>HostManager</a:t>
            </a:r>
            <a:endParaRPr lang="en-US" sz="2400" dirty="0"/>
          </a:p>
          <a:p>
            <a:pPr lvl="1">
              <a:buFont typeface="Wingdings" panose="05000000000000000000" pitchFamily="2" charset="2"/>
              <a:buChar char="Ø"/>
            </a:pPr>
            <a:r>
              <a:rPr lang="en-US" sz="2400" dirty="0" err="1"/>
              <a:t>RealTime</a:t>
            </a:r>
            <a:r>
              <a:rPr lang="en-US" sz="2400" dirty="0"/>
              <a:t> Server</a:t>
            </a:r>
          </a:p>
          <a:p>
            <a:pPr marL="914400" lvl="1" indent="-457200">
              <a:buFont typeface="+mj-lt"/>
              <a:buAutoNum type="arabicPeriod"/>
            </a:pPr>
            <a:r>
              <a:rPr lang="en-US" sz="2400" dirty="0" err="1"/>
              <a:t>RealTimeServer</a:t>
            </a:r>
            <a:endParaRPr lang="en-US" sz="2400" dirty="0"/>
          </a:p>
          <a:p>
            <a:pPr lvl="1">
              <a:buFont typeface="Wingdings" panose="05000000000000000000" pitchFamily="2" charset="2"/>
              <a:buChar char="Ø"/>
            </a:pPr>
            <a:r>
              <a:rPr lang="en-US" sz="2400" dirty="0"/>
              <a:t>Controller</a:t>
            </a:r>
          </a:p>
          <a:p>
            <a:pPr marL="800100" lvl="1" indent="-342900">
              <a:buFont typeface="+mj-lt"/>
              <a:buAutoNum type="arabicPeriod"/>
            </a:pPr>
            <a:r>
              <a:rPr lang="en-US" sz="2400" dirty="0" err="1"/>
              <a:t>AfimilkController</a:t>
            </a:r>
            <a:endParaRPr lang="en-US" sz="2400" dirty="0"/>
          </a:p>
          <a:p>
            <a:pPr lvl="1">
              <a:buFont typeface="Wingdings" panose="05000000000000000000" pitchFamily="2" charset="2"/>
              <a:buChar char="Ø"/>
            </a:pPr>
            <a:endParaRPr lang="en-US" sz="1800" dirty="0" smtClean="0"/>
          </a:p>
          <a:p>
            <a:pPr>
              <a:buFont typeface="Wingdings" panose="05000000000000000000" pitchFamily="2" charset="2"/>
              <a:buChar char="Ø"/>
            </a:pPr>
            <a:endParaRPr lang="en-US" sz="2400" dirty="0" smtClean="0"/>
          </a:p>
          <a:p>
            <a:pPr lvl="1">
              <a:buFont typeface="Courier New" panose="02070309020205020404" pitchFamily="49" charset="0"/>
              <a:buChar char="o"/>
            </a:pPr>
            <a:endParaRPr lang="en-US" sz="1800" dirty="0" smtClean="0"/>
          </a:p>
        </p:txBody>
      </p:sp>
      <p:sp>
        <p:nvSpPr>
          <p:cNvPr id="4" name="Subtitle 3"/>
          <p:cNvSpPr>
            <a:spLocks noGrp="1"/>
          </p:cNvSpPr>
          <p:nvPr>
            <p:ph type="subTitle" idx="4294967295"/>
          </p:nvPr>
        </p:nvSpPr>
        <p:spPr>
          <a:xfrm>
            <a:off x="0" y="908050"/>
            <a:ext cx="8137525" cy="433388"/>
          </a:xfrm>
        </p:spPr>
        <p:txBody>
          <a:bodyPr>
            <a:noAutofit/>
          </a:bodyPr>
          <a:lstStyle/>
          <a:p>
            <a:r>
              <a:rPr lang="en-US" sz="2800" b="1" dirty="0" smtClean="0"/>
              <a:t>Installation - All in One</a:t>
            </a:r>
            <a:r>
              <a:rPr lang="zh-CN" altLang="en-US" sz="2800" b="1" dirty="0" smtClean="0"/>
              <a:t>安装</a:t>
            </a:r>
            <a:r>
              <a:rPr lang="en-US" altLang="zh-CN" sz="2800" b="1" dirty="0" smtClean="0"/>
              <a:t>-</a:t>
            </a:r>
            <a:r>
              <a:rPr lang="zh-CN" altLang="en-US" sz="2800" b="1" dirty="0" smtClean="0"/>
              <a:t>多合一</a:t>
            </a:r>
            <a:endParaRPr lang="he-IL" sz="2800" b="1" dirty="0"/>
          </a:p>
        </p:txBody>
      </p:sp>
      <p:pic>
        <p:nvPicPr>
          <p:cNvPr id="8" name="图片 7"/>
          <p:cNvPicPr>
            <a:picLocks noChangeAspect="1"/>
          </p:cNvPicPr>
          <p:nvPr/>
        </p:nvPicPr>
        <p:blipFill>
          <a:blip r:embed="rId3"/>
          <a:stretch>
            <a:fillRect/>
          </a:stretch>
        </p:blipFill>
        <p:spPr>
          <a:xfrm>
            <a:off x="4644008" y="1945641"/>
            <a:ext cx="2238095" cy="4209524"/>
          </a:xfrm>
          <a:prstGeom prst="rect">
            <a:avLst/>
          </a:prstGeom>
        </p:spPr>
      </p:pic>
      <p:grpSp>
        <p:nvGrpSpPr>
          <p:cNvPr id="5" name="Group 4"/>
          <p:cNvGrpSpPr/>
          <p:nvPr/>
        </p:nvGrpSpPr>
        <p:grpSpPr>
          <a:xfrm>
            <a:off x="6579942" y="3933056"/>
            <a:ext cx="1687014" cy="1052238"/>
            <a:chOff x="5292082" y="4223045"/>
            <a:chExt cx="1687014" cy="1052238"/>
          </a:xfrm>
        </p:grpSpPr>
        <p:cxnSp>
          <p:nvCxnSpPr>
            <p:cNvPr id="7" name="Straight Arrow Connector 6"/>
            <p:cNvCxnSpPr/>
            <p:nvPr/>
          </p:nvCxnSpPr>
          <p:spPr>
            <a:xfrm flipH="1" flipV="1">
              <a:off x="5423502" y="4223045"/>
              <a:ext cx="1555594" cy="66393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5292082" y="4437112"/>
              <a:ext cx="1633779" cy="6520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292082" y="4672917"/>
              <a:ext cx="1512166" cy="6023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9881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1+#ppt_w/2"/>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err="1" smtClean="0"/>
              <a:t>AfiFarm</a:t>
            </a:r>
            <a:r>
              <a:rPr lang="en-US" sz="3600" b="1" dirty="0" smtClean="0"/>
              <a:t> 5.2</a:t>
            </a:r>
            <a:r>
              <a:rPr lang="zh-CN" altLang="en-US" sz="3600" b="1" dirty="0" smtClean="0"/>
              <a:t>安装</a:t>
            </a:r>
            <a:endParaRPr lang="he-IL" sz="3600" b="1" dirty="0"/>
          </a:p>
        </p:txBody>
      </p:sp>
      <p:sp>
        <p:nvSpPr>
          <p:cNvPr id="3" name="Content Placeholder 2"/>
          <p:cNvSpPr>
            <a:spLocks noGrp="1"/>
          </p:cNvSpPr>
          <p:nvPr>
            <p:ph idx="4294967295"/>
          </p:nvPr>
        </p:nvSpPr>
        <p:spPr>
          <a:xfrm>
            <a:off x="601874" y="1397486"/>
            <a:ext cx="7474024" cy="5257800"/>
          </a:xfrm>
        </p:spPr>
        <p:txBody>
          <a:bodyPr>
            <a:normAutofit/>
          </a:bodyPr>
          <a:lstStyle/>
          <a:p>
            <a:pPr>
              <a:buFont typeface="Wingdings" panose="05000000000000000000" pitchFamily="2" charset="2"/>
              <a:buChar char="Ø"/>
            </a:pPr>
            <a:r>
              <a:rPr lang="zh-CN" altLang="en-US" sz="2400" dirty="0" smtClean="0"/>
              <a:t>安装程序清单</a:t>
            </a:r>
            <a:endParaRPr lang="en-US" sz="2400" dirty="0" smtClean="0"/>
          </a:p>
          <a:p>
            <a:pPr>
              <a:buFont typeface="Wingdings" panose="05000000000000000000" pitchFamily="2" charset="2"/>
              <a:buChar char="Ø"/>
            </a:pPr>
            <a:endParaRPr lang="en-US" sz="2400" dirty="0" smtClean="0"/>
          </a:p>
          <a:p>
            <a:pPr lvl="1">
              <a:buFont typeface="Wingdings" panose="05000000000000000000" pitchFamily="2" charset="2"/>
              <a:buChar char="Ø"/>
            </a:pPr>
            <a:r>
              <a:rPr lang="en-US" sz="2400" dirty="0" smtClean="0"/>
              <a:t>Controller</a:t>
            </a:r>
            <a:endParaRPr lang="en-US" sz="2400" dirty="0"/>
          </a:p>
          <a:p>
            <a:pPr marL="800100" lvl="1" indent="-342900">
              <a:buFont typeface="+mj-lt"/>
              <a:buAutoNum type="arabicPeriod"/>
            </a:pPr>
            <a:r>
              <a:rPr lang="en-US" sz="2400" dirty="0" err="1" smtClean="0"/>
              <a:t>AfimilkController</a:t>
            </a:r>
            <a:endParaRPr lang="en-US" sz="2400" dirty="0" smtClean="0"/>
          </a:p>
          <a:p>
            <a:pPr marL="800100" lvl="1" indent="-342900">
              <a:buFont typeface="+mj-lt"/>
              <a:buAutoNum type="arabicPeriod"/>
            </a:pPr>
            <a:r>
              <a:rPr lang="en-US" altLang="zh-CN" sz="2400" dirty="0" err="1" smtClean="0"/>
              <a:t>Aficontrol</a:t>
            </a:r>
            <a:endParaRPr lang="en-US" altLang="zh-CN" sz="2400" dirty="0" smtClean="0"/>
          </a:p>
          <a:p>
            <a:pPr marL="800100" lvl="1" indent="-342900">
              <a:buFont typeface="+mj-lt"/>
              <a:buAutoNum type="arabicPeriod"/>
            </a:pPr>
            <a:r>
              <a:rPr lang="en-US" sz="2400" dirty="0" err="1" smtClean="0"/>
              <a:t>HostManager</a:t>
            </a:r>
            <a:endParaRPr lang="en-US" sz="2400" dirty="0"/>
          </a:p>
          <a:p>
            <a:pPr lvl="1">
              <a:buFont typeface="Wingdings" panose="05000000000000000000" pitchFamily="2" charset="2"/>
              <a:buChar char="Ø"/>
            </a:pPr>
            <a:endParaRPr lang="en-US" sz="1800" dirty="0" smtClean="0"/>
          </a:p>
          <a:p>
            <a:pPr>
              <a:buFont typeface="Wingdings" panose="05000000000000000000" pitchFamily="2" charset="2"/>
              <a:buChar char="Ø"/>
            </a:pPr>
            <a:endParaRPr lang="en-US" sz="2400" dirty="0" smtClean="0"/>
          </a:p>
          <a:p>
            <a:pPr lvl="1">
              <a:buFont typeface="Courier New" panose="02070309020205020404" pitchFamily="49" charset="0"/>
              <a:buChar char="o"/>
            </a:pPr>
            <a:endParaRPr lang="en-US" sz="1800" dirty="0" smtClean="0"/>
          </a:p>
        </p:txBody>
      </p:sp>
      <p:sp>
        <p:nvSpPr>
          <p:cNvPr id="4" name="Subtitle 3"/>
          <p:cNvSpPr>
            <a:spLocks noGrp="1"/>
          </p:cNvSpPr>
          <p:nvPr>
            <p:ph type="subTitle" idx="4294967295"/>
          </p:nvPr>
        </p:nvSpPr>
        <p:spPr>
          <a:xfrm>
            <a:off x="0" y="908050"/>
            <a:ext cx="8137525" cy="433388"/>
          </a:xfrm>
        </p:spPr>
        <p:txBody>
          <a:bodyPr>
            <a:noAutofit/>
          </a:bodyPr>
          <a:lstStyle/>
          <a:p>
            <a:r>
              <a:rPr lang="en-US" sz="2800" b="1" dirty="0" smtClean="0"/>
              <a:t>Installation - C</a:t>
            </a:r>
            <a:r>
              <a:rPr lang="en-US" altLang="zh-CN" sz="2800" b="1" dirty="0" smtClean="0"/>
              <a:t>ustom</a:t>
            </a:r>
            <a:r>
              <a:rPr lang="zh-CN" altLang="en-US" sz="2800" b="1" dirty="0" smtClean="0"/>
              <a:t>安装</a:t>
            </a:r>
            <a:r>
              <a:rPr lang="en-US" altLang="zh-CN" sz="2800" b="1" dirty="0" smtClean="0"/>
              <a:t>-</a:t>
            </a:r>
            <a:r>
              <a:rPr lang="zh-CN" altLang="en-US" sz="2800" b="1" dirty="0" smtClean="0"/>
              <a:t>拆分  控制机</a:t>
            </a:r>
            <a:endParaRPr lang="he-IL" sz="2800" b="1" dirty="0"/>
          </a:p>
        </p:txBody>
      </p:sp>
      <p:pic>
        <p:nvPicPr>
          <p:cNvPr id="5" name="图片 4"/>
          <p:cNvPicPr>
            <a:picLocks noChangeAspect="1"/>
          </p:cNvPicPr>
          <p:nvPr/>
        </p:nvPicPr>
        <p:blipFill>
          <a:blip r:embed="rId3"/>
          <a:stretch>
            <a:fillRect/>
          </a:stretch>
        </p:blipFill>
        <p:spPr>
          <a:xfrm>
            <a:off x="4068762" y="1916832"/>
            <a:ext cx="3744416" cy="3751363"/>
          </a:xfrm>
          <a:prstGeom prst="rect">
            <a:avLst/>
          </a:prstGeom>
        </p:spPr>
      </p:pic>
    </p:spTree>
    <p:extLst>
      <p:ext uri="{BB962C8B-B14F-4D97-AF65-F5344CB8AC3E}">
        <p14:creationId xmlns:p14="http://schemas.microsoft.com/office/powerpoint/2010/main" val="2160400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err="1" smtClean="0"/>
              <a:t>AfiFarm</a:t>
            </a:r>
            <a:r>
              <a:rPr lang="en-US" sz="3600" b="1" dirty="0" smtClean="0"/>
              <a:t> 5.2</a:t>
            </a:r>
            <a:r>
              <a:rPr lang="zh-CN" altLang="en-US" sz="3600" b="1" dirty="0" smtClean="0"/>
              <a:t>安装</a:t>
            </a:r>
            <a:endParaRPr lang="he-IL" sz="3600" b="1" dirty="0"/>
          </a:p>
        </p:txBody>
      </p:sp>
      <p:sp>
        <p:nvSpPr>
          <p:cNvPr id="4" name="Subtitle 3"/>
          <p:cNvSpPr>
            <a:spLocks noGrp="1"/>
          </p:cNvSpPr>
          <p:nvPr>
            <p:ph type="subTitle" idx="4294967295"/>
          </p:nvPr>
        </p:nvSpPr>
        <p:spPr>
          <a:xfrm>
            <a:off x="0" y="908050"/>
            <a:ext cx="8137525" cy="433388"/>
          </a:xfrm>
        </p:spPr>
        <p:txBody>
          <a:bodyPr>
            <a:noAutofit/>
          </a:bodyPr>
          <a:lstStyle/>
          <a:p>
            <a:r>
              <a:rPr lang="en-US" sz="2800" b="1" dirty="0" smtClean="0"/>
              <a:t>Installation - C</a:t>
            </a:r>
            <a:r>
              <a:rPr lang="en-US" altLang="zh-CN" sz="2800" b="1" dirty="0" smtClean="0"/>
              <a:t>ustom</a:t>
            </a:r>
            <a:r>
              <a:rPr lang="zh-CN" altLang="en-US" sz="2800" b="1" dirty="0" smtClean="0"/>
              <a:t>安装</a:t>
            </a:r>
            <a:r>
              <a:rPr lang="en-US" altLang="zh-CN" sz="2800" b="1" dirty="0" smtClean="0"/>
              <a:t>-</a:t>
            </a:r>
            <a:r>
              <a:rPr lang="zh-CN" altLang="en-US" sz="2800" b="1" dirty="0" smtClean="0"/>
              <a:t>拆分  </a:t>
            </a:r>
            <a:r>
              <a:rPr lang="zh-CN" altLang="en-US" sz="2800" b="1" dirty="0"/>
              <a:t>客户端</a:t>
            </a:r>
            <a:endParaRPr lang="he-IL" sz="2800" b="1" dirty="0"/>
          </a:p>
        </p:txBody>
      </p:sp>
      <p:sp>
        <p:nvSpPr>
          <p:cNvPr id="12" name="Content Placeholder 2"/>
          <p:cNvSpPr txBox="1">
            <a:spLocks/>
          </p:cNvSpPr>
          <p:nvPr/>
        </p:nvSpPr>
        <p:spPr>
          <a:xfrm>
            <a:off x="601874" y="1397486"/>
            <a:ext cx="7474024"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2"/>
              </a:buClr>
              <a:buFont typeface="Arial" pitchFamily="34" charset="0"/>
              <a:buChar char="•"/>
              <a:defRPr sz="2000" kern="1200">
                <a:solidFill>
                  <a:schemeClr val="accent2"/>
                </a:solidFill>
                <a:latin typeface="+mn-lt"/>
                <a:ea typeface="+mn-ea"/>
                <a:cs typeface="+mn-cs"/>
              </a:defRPr>
            </a:lvl1pPr>
            <a:lvl2pPr marL="742950" indent="-285750" algn="l" defTabSz="914400" rtl="0" eaLnBrk="1" latinLnBrk="0" hangingPunct="1">
              <a:spcBef>
                <a:spcPct val="20000"/>
              </a:spcBef>
              <a:buClr>
                <a:schemeClr val="accent2"/>
              </a:buClr>
              <a:buFont typeface="Arial" pitchFamily="34" charset="0"/>
              <a:buChar char="•"/>
              <a:defRPr sz="1600" kern="1200">
                <a:solidFill>
                  <a:schemeClr val="accent2"/>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400" kern="1200">
                <a:solidFill>
                  <a:schemeClr val="accent2"/>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400" kern="1200">
                <a:solidFill>
                  <a:schemeClr val="accent2"/>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4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zh-CN" altLang="en-US" sz="2400" dirty="0" smtClean="0"/>
              <a:t>安装程序清单</a:t>
            </a:r>
            <a:endParaRPr lang="en-US" sz="2400" dirty="0" smtClean="0"/>
          </a:p>
          <a:p>
            <a:pPr lvl="1">
              <a:buFont typeface="Wingdings" panose="05000000000000000000" pitchFamily="2" charset="2"/>
              <a:buChar char="Ø"/>
            </a:pPr>
            <a:r>
              <a:rPr lang="en-US" sz="2400" dirty="0" err="1" smtClean="0"/>
              <a:t>A</a:t>
            </a:r>
            <a:r>
              <a:rPr lang="en-US" altLang="zh-CN" sz="2400" dirty="0" err="1" smtClean="0"/>
              <a:t>fifarm</a:t>
            </a:r>
            <a:endParaRPr lang="en-US" sz="2400" dirty="0" smtClean="0"/>
          </a:p>
          <a:p>
            <a:pPr marL="800100" lvl="1" indent="-342900">
              <a:buFont typeface="+mj-lt"/>
              <a:buAutoNum type="arabicPeriod"/>
            </a:pPr>
            <a:r>
              <a:rPr lang="en-US" sz="2400" dirty="0" smtClean="0"/>
              <a:t>Afifarm5</a:t>
            </a:r>
          </a:p>
          <a:p>
            <a:pPr marL="800100" lvl="1" indent="-342900">
              <a:buFont typeface="+mj-lt"/>
              <a:buAutoNum type="arabicPeriod"/>
            </a:pPr>
            <a:r>
              <a:rPr lang="en-US" sz="2400" dirty="0" err="1" smtClean="0"/>
              <a:t>AfimilkHostManager</a:t>
            </a:r>
            <a:endParaRPr lang="en-US" sz="2400" dirty="0" smtClean="0"/>
          </a:p>
          <a:p>
            <a:pPr lvl="1">
              <a:buFont typeface="Wingdings" panose="05000000000000000000" pitchFamily="2" charset="2"/>
              <a:buChar char="Ø"/>
            </a:pPr>
            <a:endParaRPr lang="en-US" sz="1800" dirty="0" smtClean="0"/>
          </a:p>
          <a:p>
            <a:pPr>
              <a:buFont typeface="Wingdings" panose="05000000000000000000" pitchFamily="2" charset="2"/>
              <a:buChar char="Ø"/>
            </a:pPr>
            <a:endParaRPr lang="en-US" sz="2400" dirty="0" smtClean="0"/>
          </a:p>
          <a:p>
            <a:pPr lvl="1">
              <a:buFont typeface="Courier New" panose="02070309020205020404" pitchFamily="49" charset="0"/>
              <a:buChar char="o"/>
            </a:pPr>
            <a:endParaRPr lang="en-US" sz="1800" dirty="0" smtClean="0"/>
          </a:p>
        </p:txBody>
      </p:sp>
    </p:spTree>
    <p:extLst>
      <p:ext uri="{BB962C8B-B14F-4D97-AF65-F5344CB8AC3E}">
        <p14:creationId xmlns:p14="http://schemas.microsoft.com/office/powerpoint/2010/main" val="1069726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err="1" smtClean="0"/>
              <a:t>AfiFarm</a:t>
            </a:r>
            <a:r>
              <a:rPr lang="en-US" sz="3600" b="1" dirty="0" smtClean="0"/>
              <a:t> 5.2</a:t>
            </a:r>
            <a:r>
              <a:rPr lang="zh-CN" altLang="en-US" sz="3600" b="1" dirty="0" smtClean="0"/>
              <a:t>安装</a:t>
            </a:r>
            <a:endParaRPr lang="en-US" sz="3600" b="1" dirty="0"/>
          </a:p>
        </p:txBody>
      </p:sp>
      <p:sp>
        <p:nvSpPr>
          <p:cNvPr id="3" name="Content Placeholder 2"/>
          <p:cNvSpPr>
            <a:spLocks noGrp="1"/>
          </p:cNvSpPr>
          <p:nvPr>
            <p:ph idx="4294967295"/>
          </p:nvPr>
        </p:nvSpPr>
        <p:spPr>
          <a:xfrm>
            <a:off x="827584" y="1341438"/>
            <a:ext cx="7402016" cy="5327650"/>
          </a:xfrm>
        </p:spPr>
        <p:txBody>
          <a:bodyPr>
            <a:normAutofit/>
          </a:bodyPr>
          <a:lstStyle/>
          <a:p>
            <a:pPr>
              <a:buFont typeface="Wingdings" panose="05000000000000000000" pitchFamily="2" charset="2"/>
              <a:buChar char="Ø"/>
            </a:pPr>
            <a:r>
              <a:rPr lang="zh-CN" altLang="en-US" dirty="0" smtClean="0"/>
              <a:t>运行安装程序</a:t>
            </a:r>
            <a:endParaRPr lang="en-US" dirty="0" smtClean="0"/>
          </a:p>
          <a:p>
            <a:pPr lvl="1">
              <a:buFont typeface="Wingdings" panose="05000000000000000000" pitchFamily="2" charset="2"/>
              <a:buChar char="Ø"/>
            </a:pPr>
            <a:r>
              <a:rPr lang="en-US" sz="2000" u="sng" dirty="0" smtClean="0"/>
              <a:t>All in one</a:t>
            </a:r>
            <a:r>
              <a:rPr lang="zh-CN" altLang="en-US" sz="2000" u="sng" dirty="0" smtClean="0"/>
              <a:t>选择安装模式</a:t>
            </a:r>
            <a:r>
              <a:rPr lang="en-US" altLang="zh-CN" sz="2000" u="sng" dirty="0" smtClean="0"/>
              <a:t>-</a:t>
            </a:r>
            <a:r>
              <a:rPr lang="zh-CN" altLang="en-US" sz="2000" u="sng" dirty="0" smtClean="0"/>
              <a:t>多合一</a:t>
            </a:r>
            <a:endParaRPr lang="en-US" sz="2000" u="sng" dirty="0" smtClean="0"/>
          </a:p>
          <a:p>
            <a:pPr lvl="1">
              <a:buFont typeface="Wingdings" panose="05000000000000000000" pitchFamily="2" charset="2"/>
              <a:buChar char="Ø"/>
            </a:pPr>
            <a:r>
              <a:rPr lang="zh-CN" altLang="en-US" sz="2000" dirty="0" smtClean="0"/>
              <a:t>如果有</a:t>
            </a:r>
            <a:r>
              <a:rPr lang="en-US" altLang="zh-CN" sz="2000" dirty="0" smtClean="0"/>
              <a:t>windows</a:t>
            </a:r>
            <a:r>
              <a:rPr lang="zh-CN" altLang="en-US" sz="2000" dirty="0" smtClean="0"/>
              <a:t>登陆密码就请输入，没有就留空</a:t>
            </a:r>
            <a:endParaRPr lang="en-US" sz="2000" dirty="0" smtClean="0"/>
          </a:p>
          <a:p>
            <a:pPr lvl="1">
              <a:buFont typeface="Wingdings" panose="05000000000000000000" pitchFamily="2" charset="2"/>
              <a:buChar char="Ø"/>
            </a:pPr>
            <a:r>
              <a:rPr lang="en-US" sz="2000" dirty="0" smtClean="0"/>
              <a:t>AfiFarm PC name- local host.</a:t>
            </a:r>
          </a:p>
          <a:p>
            <a:pPr lvl="1">
              <a:buFont typeface="Wingdings" panose="05000000000000000000" pitchFamily="2" charset="2"/>
              <a:buChar char="Ø"/>
            </a:pPr>
            <a:endParaRPr lang="en-US" dirty="0"/>
          </a:p>
          <a:p>
            <a:endParaRPr lang="en-US" dirty="0"/>
          </a:p>
        </p:txBody>
      </p:sp>
      <p:sp>
        <p:nvSpPr>
          <p:cNvPr id="4" name="Subtitle 3"/>
          <p:cNvSpPr>
            <a:spLocks noGrp="1"/>
          </p:cNvSpPr>
          <p:nvPr>
            <p:ph type="subTitle" idx="4294967295"/>
          </p:nvPr>
        </p:nvSpPr>
        <p:spPr>
          <a:xfrm>
            <a:off x="683568" y="871558"/>
            <a:ext cx="8137525" cy="433388"/>
          </a:xfrm>
        </p:spPr>
        <p:txBody>
          <a:bodyPr>
            <a:noAutofit/>
          </a:bodyPr>
          <a:lstStyle/>
          <a:p>
            <a:r>
              <a:rPr lang="en-US" sz="2800" b="1" dirty="0" smtClean="0"/>
              <a:t>All </a:t>
            </a:r>
            <a:r>
              <a:rPr lang="en-US" sz="2800" b="1" dirty="0"/>
              <a:t>in </a:t>
            </a:r>
            <a:r>
              <a:rPr lang="en-US" sz="2800" b="1" dirty="0" smtClean="0"/>
              <a:t>One</a:t>
            </a:r>
            <a:r>
              <a:rPr lang="zh-CN" altLang="en-US" sz="2800" b="1" dirty="0" smtClean="0"/>
              <a:t>安装</a:t>
            </a:r>
            <a:r>
              <a:rPr lang="en-US" altLang="zh-CN" sz="2800" b="1" dirty="0" smtClean="0"/>
              <a:t>-</a:t>
            </a:r>
            <a:r>
              <a:rPr lang="zh-CN" altLang="en-US" sz="2800" b="1" dirty="0" smtClean="0"/>
              <a:t>多合一</a:t>
            </a:r>
            <a:endParaRPr lang="he-IL" sz="2800" b="1" dirty="0"/>
          </a:p>
        </p:txBody>
      </p:sp>
      <p:cxnSp>
        <p:nvCxnSpPr>
          <p:cNvPr id="14" name="Straight Arrow Connector 13"/>
          <p:cNvCxnSpPr/>
          <p:nvPr/>
        </p:nvCxnSpPr>
        <p:spPr>
          <a:xfrm flipH="1">
            <a:off x="3300803" y="3290392"/>
            <a:ext cx="2322796" cy="80622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137" y="2866857"/>
            <a:ext cx="4712462" cy="3374483"/>
          </a:xfrm>
          <a:prstGeom prst="rect">
            <a:avLst/>
          </a:prstGeom>
        </p:spPr>
      </p:pic>
      <p:cxnSp>
        <p:nvCxnSpPr>
          <p:cNvPr id="7" name="Straight Arrow Connector 6"/>
          <p:cNvCxnSpPr/>
          <p:nvPr/>
        </p:nvCxnSpPr>
        <p:spPr>
          <a:xfrm flipH="1" flipV="1">
            <a:off x="2699792" y="4401526"/>
            <a:ext cx="1656184" cy="48510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6084168" y="4343099"/>
            <a:ext cx="1656184" cy="48510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8332" y="2956838"/>
            <a:ext cx="4680520" cy="3374483"/>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3624" y="2878565"/>
            <a:ext cx="4722482" cy="3398157"/>
          </a:xfrm>
          <a:prstGeom prst="rect">
            <a:avLst/>
          </a:prstGeom>
        </p:spPr>
      </p:pic>
    </p:spTree>
    <p:extLst>
      <p:ext uri="{BB962C8B-B14F-4D97-AF65-F5344CB8AC3E}">
        <p14:creationId xmlns:p14="http://schemas.microsoft.com/office/powerpoint/2010/main" val="1049123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6"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1+#ppt_w/2"/>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2" presetClass="entr" presetSubtype="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2" presetClass="entr" presetSubtype="6"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1+#ppt_w/2"/>
                                          </p:val>
                                        </p:tav>
                                        <p:tav tm="100000">
                                          <p:val>
                                            <p:strVal val="#ppt_x"/>
                                          </p:val>
                                        </p:tav>
                                      </p:tavLst>
                                    </p:anim>
                                    <p:anim calcmode="lin" valueType="num">
                                      <p:cBhvr additive="base">
                                        <p:cTn id="5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err="1" smtClean="0"/>
              <a:t>AfiFarm</a:t>
            </a:r>
            <a:r>
              <a:rPr lang="en-US" sz="3600" b="1" dirty="0" smtClean="0"/>
              <a:t> 5.2</a:t>
            </a:r>
            <a:r>
              <a:rPr lang="zh-CN" altLang="en-US" sz="3600" b="1" dirty="0" smtClean="0"/>
              <a:t>安装</a:t>
            </a:r>
            <a:endParaRPr lang="he-IL" sz="3600" b="1" dirty="0"/>
          </a:p>
        </p:txBody>
      </p:sp>
      <p:sp>
        <p:nvSpPr>
          <p:cNvPr id="4" name="Subtitle 3"/>
          <p:cNvSpPr>
            <a:spLocks noGrp="1"/>
          </p:cNvSpPr>
          <p:nvPr>
            <p:ph type="subTitle" idx="4294967295"/>
          </p:nvPr>
        </p:nvSpPr>
        <p:spPr>
          <a:xfrm>
            <a:off x="0" y="981075"/>
            <a:ext cx="8135938" cy="431800"/>
          </a:xfrm>
        </p:spPr>
        <p:txBody>
          <a:bodyPr>
            <a:noAutofit/>
          </a:bodyPr>
          <a:lstStyle/>
          <a:p>
            <a:r>
              <a:rPr lang="en-US" sz="2800" b="1" dirty="0" smtClean="0">
                <a:latin typeface="+mj-lt"/>
              </a:rPr>
              <a:t>-</a:t>
            </a:r>
            <a:r>
              <a:rPr lang="en-US" sz="2800" b="1" dirty="0">
                <a:latin typeface="+mj-lt"/>
              </a:rPr>
              <a:t>All in One</a:t>
            </a:r>
            <a:endParaRPr lang="he-IL" sz="2800" b="1" dirty="0">
              <a:latin typeface="+mj-lt"/>
            </a:endParaRPr>
          </a:p>
          <a:p>
            <a:pPr marL="457200" indent="-457200">
              <a:buFont typeface="Wingdings" panose="05000000000000000000" pitchFamily="2" charset="2"/>
              <a:buChar char="Ø"/>
            </a:pPr>
            <a:r>
              <a:rPr lang="zh-CN" altLang="en-US" sz="2400" dirty="0" smtClean="0">
                <a:solidFill>
                  <a:schemeClr val="accent5">
                    <a:lumMod val="75000"/>
                  </a:schemeClr>
                </a:solidFill>
                <a:latin typeface="+mj-lt"/>
              </a:rPr>
              <a:t>安装</a:t>
            </a:r>
            <a:r>
              <a:rPr lang="en-US" altLang="zh-CN" sz="2400" dirty="0" err="1" smtClean="0">
                <a:solidFill>
                  <a:schemeClr val="accent5">
                    <a:lumMod val="75000"/>
                  </a:schemeClr>
                </a:solidFill>
                <a:latin typeface="+mj-lt"/>
              </a:rPr>
              <a:t>afifarm</a:t>
            </a:r>
            <a:r>
              <a:rPr lang="zh-CN" altLang="en-US" sz="2400" dirty="0" smtClean="0">
                <a:solidFill>
                  <a:schemeClr val="accent5">
                    <a:lumMod val="75000"/>
                  </a:schemeClr>
                </a:solidFill>
                <a:latin typeface="+mj-lt"/>
              </a:rPr>
              <a:t>服务器</a:t>
            </a:r>
            <a:endParaRPr lang="en-US" sz="2400" dirty="0">
              <a:solidFill>
                <a:schemeClr val="accent5">
                  <a:lumMod val="75000"/>
                </a:schemeClr>
              </a:solidFill>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770" y="1926602"/>
            <a:ext cx="6772275" cy="4933950"/>
          </a:xfrm>
          <a:prstGeom prst="rect">
            <a:avLst/>
          </a:prstGeom>
        </p:spPr>
      </p:pic>
      <p:pic>
        <p:nvPicPr>
          <p:cNvPr id="3075" name="Picture 3" descr="C:\Users\batia_n\Desktop\Afifarm 5\screenshots\Afifarm\Copying fil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53" y="2348880"/>
            <a:ext cx="7428450" cy="417646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080" name="Picture 8" descr="C:\Users\batia_n\Desktop\Afifarm 5\screenshots\Afifarm\instal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217" y="2348880"/>
            <a:ext cx="7415382" cy="416911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batia_n\Desktop\new screenshots\afifarm5-server clien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987" y="2307186"/>
            <a:ext cx="7428450" cy="421815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flipH="1" flipV="1">
            <a:off x="3851920" y="4797152"/>
            <a:ext cx="1656184" cy="48510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79" name="Picture 7" descr="C:\Users\batia_n\Desktop\Afifarm 5\screenshots\Afifarm\Afifarm open2.p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2728" y="2507972"/>
            <a:ext cx="4914900" cy="4010025"/>
          </a:xfrm>
          <a:prstGeom prst="rect">
            <a:avLst/>
          </a:prstGeom>
          <a:noFill/>
          <a:ln>
            <a:solidFill>
              <a:schemeClr val="accent5"/>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996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2" presetClass="entr" presetSubtype="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b="1" dirty="0" smtClean="0"/>
              <a:t>AfiFarm 5 </a:t>
            </a:r>
            <a:r>
              <a:rPr lang="zh-CN" altLang="en-US" sz="3600" b="1" dirty="0" smtClean="0"/>
              <a:t>定义</a:t>
            </a:r>
            <a:endParaRPr lang="en-US" sz="3600" dirty="0"/>
          </a:p>
        </p:txBody>
      </p:sp>
      <p:sp>
        <p:nvSpPr>
          <p:cNvPr id="5" name="Content Placeholder 4"/>
          <p:cNvSpPr>
            <a:spLocks noGrp="1"/>
          </p:cNvSpPr>
          <p:nvPr>
            <p:ph idx="4294967295"/>
          </p:nvPr>
        </p:nvSpPr>
        <p:spPr>
          <a:xfrm>
            <a:off x="827584" y="981075"/>
            <a:ext cx="7463929" cy="5761038"/>
          </a:xfrm>
        </p:spPr>
        <p:txBody>
          <a:bodyPr>
            <a:normAutofit/>
          </a:bodyPr>
          <a:lstStyle/>
          <a:p>
            <a:pPr marL="0" indent="0">
              <a:buNone/>
            </a:pPr>
            <a:endParaRPr lang="en-US" dirty="0" smtClean="0"/>
          </a:p>
          <a:p>
            <a:pPr marL="0" indent="0">
              <a:buNone/>
            </a:pPr>
            <a:r>
              <a:rPr lang="en-US" dirty="0"/>
              <a:t> </a:t>
            </a:r>
            <a:r>
              <a:rPr lang="en-US" dirty="0" smtClean="0"/>
              <a:t>           	</a:t>
            </a:r>
          </a:p>
          <a:p>
            <a:pPr>
              <a:buFont typeface="Wingdings" panose="05000000000000000000" pitchFamily="2" charset="2"/>
              <a:buChar char="Ø"/>
            </a:pPr>
            <a:r>
              <a:rPr lang="en-US" b="1" dirty="0" err="1" smtClean="0"/>
              <a:t>A</a:t>
            </a:r>
            <a:r>
              <a:rPr lang="en-US" altLang="zh-CN" b="1" dirty="0" err="1" smtClean="0"/>
              <a:t>fifarm</a:t>
            </a:r>
            <a:r>
              <a:rPr lang="en-US" altLang="zh-CN" b="1" dirty="0" smtClean="0"/>
              <a:t> ABC</a:t>
            </a:r>
          </a:p>
          <a:p>
            <a:pPr>
              <a:buFont typeface="Wingdings" panose="05000000000000000000" pitchFamily="2" charset="2"/>
              <a:buChar char="Ø"/>
            </a:pPr>
            <a:endParaRPr lang="en-US" altLang="zh-CN" b="1" dirty="0" smtClean="0"/>
          </a:p>
          <a:p>
            <a:pPr>
              <a:buFont typeface="Wingdings" panose="05000000000000000000" pitchFamily="2" charset="2"/>
              <a:buChar char="Ø"/>
            </a:pPr>
            <a:r>
              <a:rPr lang="en-US" b="1" dirty="0" err="1" smtClean="0"/>
              <a:t>AfiControl</a:t>
            </a:r>
            <a:r>
              <a:rPr lang="en-US" b="1" dirty="0" smtClean="0"/>
              <a:t>-</a:t>
            </a:r>
            <a:r>
              <a:rPr lang="zh-CN" altLang="en-US" b="1" dirty="0" smtClean="0"/>
              <a:t>实时在线处理器（也叫做实时处理器</a:t>
            </a:r>
            <a:r>
              <a:rPr lang="en-US" altLang="zh-CN" b="1" dirty="0" smtClean="0"/>
              <a:t>-RTG</a:t>
            </a:r>
            <a:r>
              <a:rPr lang="zh-CN" altLang="en-US" b="1" dirty="0" smtClean="0"/>
              <a:t>）</a:t>
            </a:r>
            <a:endParaRPr lang="en-US" dirty="0" smtClean="0"/>
          </a:p>
          <a:p>
            <a:pPr marL="0" indent="0">
              <a:buNone/>
            </a:pPr>
            <a:endParaRPr lang="en-US" dirty="0"/>
          </a:p>
          <a:p>
            <a:pPr>
              <a:buFont typeface="Wingdings" panose="05000000000000000000" pitchFamily="2" charset="2"/>
              <a:buChar char="Ø"/>
            </a:pPr>
            <a:r>
              <a:rPr lang="en-US" dirty="0" smtClean="0"/>
              <a:t>AHM (</a:t>
            </a:r>
            <a:r>
              <a:rPr lang="en-US" altLang="zh-CN" dirty="0" err="1" smtClean="0"/>
              <a:t>afimilk</a:t>
            </a:r>
            <a:r>
              <a:rPr lang="en-US" altLang="zh-CN" dirty="0" smtClean="0"/>
              <a:t> host manager</a:t>
            </a:r>
            <a:r>
              <a:rPr lang="en-US" dirty="0" smtClean="0"/>
              <a:t>)</a:t>
            </a:r>
          </a:p>
          <a:p>
            <a:pPr>
              <a:buFont typeface="Wingdings" panose="05000000000000000000" pitchFamily="2" charset="2"/>
              <a:buChar char="Ø"/>
            </a:pPr>
            <a:endParaRPr lang="en-US" dirty="0"/>
          </a:p>
          <a:p>
            <a:pPr>
              <a:buFont typeface="Wingdings" panose="05000000000000000000" pitchFamily="2" charset="2"/>
              <a:buChar char="Ø"/>
            </a:pPr>
            <a:r>
              <a:rPr lang="zh-CN" altLang="en-US" dirty="0" smtClean="0"/>
              <a:t>固件更新</a:t>
            </a:r>
            <a:r>
              <a:rPr lang="en-US" altLang="zh-CN" dirty="0" smtClean="0"/>
              <a:t>=</a:t>
            </a:r>
            <a:r>
              <a:rPr lang="zh-CN" altLang="en-US" dirty="0" smtClean="0"/>
              <a:t>植入</a:t>
            </a:r>
            <a:r>
              <a:rPr lang="en-US" altLang="zh-CN" dirty="0" smtClean="0"/>
              <a:t>SW</a:t>
            </a:r>
            <a:r>
              <a:rPr lang="zh-CN" altLang="en-US" dirty="0" smtClean="0"/>
              <a:t>到硬件设备（如面板，识别控制器，</a:t>
            </a:r>
            <a:r>
              <a:rPr lang="en-US" altLang="zh-CN" dirty="0" smtClean="0"/>
              <a:t>reader</a:t>
            </a:r>
            <a:r>
              <a:rPr lang="zh-CN" altLang="en-US" dirty="0" smtClean="0"/>
              <a:t>）</a:t>
            </a:r>
            <a:endParaRPr lang="en-US" dirty="0" smtClean="0"/>
          </a:p>
          <a:p>
            <a:pPr>
              <a:buFont typeface="Wingdings" panose="05000000000000000000" pitchFamily="2" charset="2"/>
              <a:buChar char="Ø"/>
            </a:pPr>
            <a:endParaRPr lang="en-US" dirty="0"/>
          </a:p>
        </p:txBody>
      </p:sp>
      <p:sp>
        <p:nvSpPr>
          <p:cNvPr id="6" name="Subtitle 5"/>
          <p:cNvSpPr>
            <a:spLocks noGrp="1"/>
          </p:cNvSpPr>
          <p:nvPr>
            <p:ph type="subTitle" idx="4294967295"/>
          </p:nvPr>
        </p:nvSpPr>
        <p:spPr>
          <a:xfrm>
            <a:off x="827584" y="904831"/>
            <a:ext cx="8137525" cy="433388"/>
          </a:xfrm>
        </p:spPr>
        <p:txBody>
          <a:bodyPr>
            <a:noAutofit/>
          </a:bodyPr>
          <a:lstStyle/>
          <a:p>
            <a:r>
              <a:rPr lang="en-US" altLang="zh-CN" sz="2800" b="1" dirty="0" smtClean="0"/>
              <a:t>Afifarm5.2</a:t>
            </a:r>
            <a:r>
              <a:rPr lang="zh-CN" altLang="en-US" sz="2800" b="1" dirty="0" smtClean="0"/>
              <a:t>新的术语</a:t>
            </a:r>
            <a:endParaRPr lang="en-US" sz="2800" b="1" dirty="0"/>
          </a:p>
        </p:txBody>
      </p:sp>
    </p:spTree>
    <p:extLst>
      <p:ext uri="{BB962C8B-B14F-4D97-AF65-F5344CB8AC3E}">
        <p14:creationId xmlns:p14="http://schemas.microsoft.com/office/powerpoint/2010/main" val="1730034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anim calcmode="lin" valueType="num">
                                      <p:cBhvr additive="base">
                                        <p:cTn id="2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b="1" dirty="0" err="1" smtClean="0"/>
              <a:t>AfiFarm</a:t>
            </a:r>
            <a:r>
              <a:rPr lang="en-US" sz="3600" b="1" dirty="0" smtClean="0"/>
              <a:t> 5.2</a:t>
            </a:r>
            <a:endParaRPr lang="en-US" sz="3600" dirty="0"/>
          </a:p>
        </p:txBody>
      </p:sp>
      <p:sp>
        <p:nvSpPr>
          <p:cNvPr id="3" name="Subtitle 2"/>
          <p:cNvSpPr>
            <a:spLocks noGrp="1"/>
          </p:cNvSpPr>
          <p:nvPr>
            <p:ph type="subTitle" idx="4294967295"/>
          </p:nvPr>
        </p:nvSpPr>
        <p:spPr>
          <a:xfrm>
            <a:off x="529259" y="927606"/>
            <a:ext cx="8137525" cy="433388"/>
          </a:xfrm>
        </p:spPr>
        <p:txBody>
          <a:bodyPr>
            <a:noAutofit/>
          </a:bodyPr>
          <a:lstStyle/>
          <a:p>
            <a:r>
              <a:rPr lang="zh-CN" altLang="en-US" sz="2800" b="1" dirty="0" smtClean="0"/>
              <a:t>备份与恢复</a:t>
            </a:r>
            <a:endParaRPr lang="en-US" sz="2800" b="1" dirty="0"/>
          </a:p>
        </p:txBody>
      </p:sp>
      <p:sp>
        <p:nvSpPr>
          <p:cNvPr id="2" name="Content Placeholder 1"/>
          <p:cNvSpPr>
            <a:spLocks noGrp="1"/>
          </p:cNvSpPr>
          <p:nvPr>
            <p:ph idx="4294967295"/>
          </p:nvPr>
        </p:nvSpPr>
        <p:spPr>
          <a:xfrm>
            <a:off x="899592" y="1484313"/>
            <a:ext cx="7330008" cy="5257800"/>
          </a:xfrm>
        </p:spPr>
        <p:txBody>
          <a:bodyPr>
            <a:normAutofit/>
          </a:bodyPr>
          <a:lstStyle/>
          <a:p>
            <a:pPr>
              <a:buFont typeface="Wingdings" panose="05000000000000000000" pitchFamily="2" charset="2"/>
              <a:buChar char="Ø"/>
            </a:pPr>
            <a:r>
              <a:rPr lang="zh-CN" altLang="en-US" sz="1800" dirty="0" smtClean="0"/>
              <a:t>备份不在</a:t>
            </a:r>
            <a:r>
              <a:rPr lang="en-US" altLang="zh-CN" sz="1800" dirty="0" err="1" smtClean="0"/>
              <a:t>Afifarm</a:t>
            </a:r>
            <a:r>
              <a:rPr lang="zh-CN" altLang="en-US" sz="1800" dirty="0" smtClean="0"/>
              <a:t>中设置，将归属于实时处理程序</a:t>
            </a:r>
            <a:r>
              <a:rPr lang="en-US" altLang="zh-CN" sz="1800" dirty="0" smtClean="0"/>
              <a:t>-</a:t>
            </a:r>
            <a:r>
              <a:rPr lang="en-US" altLang="zh-CN" sz="1800" dirty="0" err="1" smtClean="0"/>
              <a:t>Aficontrol</a:t>
            </a:r>
            <a:endParaRPr lang="en-US" altLang="zh-CN" sz="1800" dirty="0" smtClean="0"/>
          </a:p>
          <a:p>
            <a:pPr>
              <a:buFont typeface="Wingdings" panose="05000000000000000000" pitchFamily="2" charset="2"/>
              <a:buChar char="Ø"/>
            </a:pPr>
            <a:r>
              <a:rPr lang="zh-CN" altLang="en-US" sz="1800" dirty="0" smtClean="0"/>
              <a:t>恢复之前 </a:t>
            </a:r>
            <a:r>
              <a:rPr lang="en-US" altLang="zh-CN" sz="1800" dirty="0" smtClean="0"/>
              <a:t>IRA </a:t>
            </a:r>
            <a:r>
              <a:rPr lang="zh-CN" altLang="en-US" sz="1800" dirty="0" smtClean="0"/>
              <a:t>语言下，</a:t>
            </a:r>
            <a:r>
              <a:rPr lang="en-US" altLang="zh-CN" sz="1800" dirty="0" smtClean="0"/>
              <a:t>Repair </a:t>
            </a:r>
            <a:r>
              <a:rPr lang="en-US" altLang="zh-CN" sz="1800" dirty="0" err="1" smtClean="0"/>
              <a:t>Dailystat</a:t>
            </a:r>
            <a:r>
              <a:rPr lang="en-US" altLang="zh-CN" sz="1800" dirty="0" smtClean="0"/>
              <a:t>.</a:t>
            </a:r>
            <a:endParaRPr lang="en-US" sz="1800" dirty="0" smtClean="0"/>
          </a:p>
          <a:p>
            <a:pPr>
              <a:buFont typeface="Wingdings" panose="05000000000000000000" pitchFamily="2" charset="2"/>
              <a:buChar char="Ø"/>
            </a:pPr>
            <a:endParaRPr lang="he-IL" sz="2400" dirty="0"/>
          </a:p>
        </p:txBody>
      </p:sp>
      <p:pic>
        <p:nvPicPr>
          <p:cNvPr id="5" name="图片 4"/>
          <p:cNvPicPr>
            <a:picLocks noChangeAspect="1"/>
          </p:cNvPicPr>
          <p:nvPr/>
        </p:nvPicPr>
        <p:blipFill>
          <a:blip r:embed="rId3"/>
          <a:stretch>
            <a:fillRect/>
          </a:stretch>
        </p:blipFill>
        <p:spPr>
          <a:xfrm>
            <a:off x="1043608" y="2420888"/>
            <a:ext cx="3868104" cy="2102795"/>
          </a:xfrm>
          <a:prstGeom prst="rect">
            <a:avLst/>
          </a:prstGeom>
        </p:spPr>
      </p:pic>
      <p:pic>
        <p:nvPicPr>
          <p:cNvPr id="8" name="图片 7"/>
          <p:cNvPicPr>
            <a:picLocks noChangeAspect="1"/>
          </p:cNvPicPr>
          <p:nvPr/>
        </p:nvPicPr>
        <p:blipFill>
          <a:blip r:embed="rId4"/>
          <a:stretch>
            <a:fillRect/>
          </a:stretch>
        </p:blipFill>
        <p:spPr>
          <a:xfrm>
            <a:off x="3680395" y="3645024"/>
            <a:ext cx="4561905" cy="2580952"/>
          </a:xfrm>
          <a:prstGeom prst="rect">
            <a:avLst/>
          </a:prstGeom>
        </p:spPr>
      </p:pic>
    </p:spTree>
    <p:extLst>
      <p:ext uri="{BB962C8B-B14F-4D97-AF65-F5344CB8AC3E}">
        <p14:creationId xmlns:p14="http://schemas.microsoft.com/office/powerpoint/2010/main" val="460000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err="1" smtClean="0"/>
              <a:t>AfiFarm</a:t>
            </a:r>
            <a:r>
              <a:rPr lang="en-US" sz="3600" b="1" dirty="0" smtClean="0"/>
              <a:t> 5.2</a:t>
            </a:r>
            <a:r>
              <a:rPr lang="zh-CN" altLang="en-US" sz="3600" b="1" dirty="0" smtClean="0"/>
              <a:t>恢复</a:t>
            </a:r>
            <a:endParaRPr lang="he-IL" sz="3600" b="1" dirty="0"/>
          </a:p>
        </p:txBody>
      </p:sp>
      <p:sp>
        <p:nvSpPr>
          <p:cNvPr id="4" name="Subtitle 3"/>
          <p:cNvSpPr>
            <a:spLocks noGrp="1"/>
          </p:cNvSpPr>
          <p:nvPr>
            <p:ph type="subTitle" idx="4294967295"/>
          </p:nvPr>
        </p:nvSpPr>
        <p:spPr>
          <a:xfrm>
            <a:off x="0" y="908050"/>
            <a:ext cx="8137525" cy="433388"/>
          </a:xfrm>
        </p:spPr>
        <p:txBody>
          <a:bodyPr>
            <a:noAutofit/>
          </a:bodyPr>
          <a:lstStyle/>
          <a:p>
            <a:r>
              <a:rPr lang="zh-CN" altLang="en-US" sz="2800" b="1" dirty="0" smtClean="0"/>
              <a:t>恢复备份</a:t>
            </a:r>
            <a:endParaRPr lang="he-IL" sz="2800" b="1" dirty="0"/>
          </a:p>
        </p:txBody>
      </p:sp>
      <p:sp>
        <p:nvSpPr>
          <p:cNvPr id="12" name="Content Placeholder 2"/>
          <p:cNvSpPr txBox="1">
            <a:spLocks/>
          </p:cNvSpPr>
          <p:nvPr/>
        </p:nvSpPr>
        <p:spPr>
          <a:xfrm>
            <a:off x="601874" y="1397486"/>
            <a:ext cx="7474024"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2"/>
              </a:buClr>
              <a:buFont typeface="Arial" pitchFamily="34" charset="0"/>
              <a:buChar char="•"/>
              <a:defRPr sz="2000" kern="1200">
                <a:solidFill>
                  <a:schemeClr val="accent2"/>
                </a:solidFill>
                <a:latin typeface="+mn-lt"/>
                <a:ea typeface="+mn-ea"/>
                <a:cs typeface="+mn-cs"/>
              </a:defRPr>
            </a:lvl1pPr>
            <a:lvl2pPr marL="742950" indent="-285750" algn="l" defTabSz="914400" rtl="0" eaLnBrk="1" latinLnBrk="0" hangingPunct="1">
              <a:spcBef>
                <a:spcPct val="20000"/>
              </a:spcBef>
              <a:buClr>
                <a:schemeClr val="accent2"/>
              </a:buClr>
              <a:buFont typeface="Arial" pitchFamily="34" charset="0"/>
              <a:buChar char="•"/>
              <a:defRPr sz="1600" kern="1200">
                <a:solidFill>
                  <a:schemeClr val="accent2"/>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400" kern="1200">
                <a:solidFill>
                  <a:schemeClr val="accent2"/>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400" kern="1200">
                <a:solidFill>
                  <a:schemeClr val="accent2"/>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4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altLang="zh-CN" sz="2400" dirty="0" smtClean="0"/>
              <a:t>4.1</a:t>
            </a:r>
            <a:r>
              <a:rPr lang="zh-CN" altLang="en-US" sz="2400" dirty="0" smtClean="0"/>
              <a:t>恢复到</a:t>
            </a:r>
            <a:r>
              <a:rPr lang="en-US" altLang="zh-CN" sz="2400" dirty="0" smtClean="0"/>
              <a:t>5.2</a:t>
            </a:r>
            <a:endParaRPr lang="en-US" sz="2400" dirty="0" smtClean="0"/>
          </a:p>
          <a:p>
            <a:pPr lvl="1">
              <a:buFont typeface="Wingdings" panose="05000000000000000000" pitchFamily="2" charset="2"/>
              <a:buChar char="Ø"/>
            </a:pPr>
            <a:endParaRPr lang="en-US" sz="1800" dirty="0" smtClean="0"/>
          </a:p>
          <a:p>
            <a:pPr>
              <a:buFont typeface="Wingdings" panose="05000000000000000000" pitchFamily="2" charset="2"/>
              <a:buChar char="Ø"/>
            </a:pPr>
            <a:endParaRPr lang="en-US" sz="2400" dirty="0" smtClean="0"/>
          </a:p>
          <a:p>
            <a:pPr lvl="1">
              <a:buFont typeface="Courier New" panose="02070309020205020404" pitchFamily="49" charset="0"/>
              <a:buChar char="o"/>
            </a:pPr>
            <a:endParaRPr lang="en-US" sz="1800" dirty="0" smtClean="0"/>
          </a:p>
        </p:txBody>
      </p:sp>
      <p:pic>
        <p:nvPicPr>
          <p:cNvPr id="3" name="图片 2"/>
          <p:cNvPicPr>
            <a:picLocks noChangeAspect="1"/>
          </p:cNvPicPr>
          <p:nvPr/>
        </p:nvPicPr>
        <p:blipFill>
          <a:blip r:embed="rId3"/>
          <a:stretch>
            <a:fillRect/>
          </a:stretch>
        </p:blipFill>
        <p:spPr>
          <a:xfrm>
            <a:off x="683568" y="1916832"/>
            <a:ext cx="8057143" cy="3952381"/>
          </a:xfrm>
          <a:prstGeom prst="rect">
            <a:avLst/>
          </a:prstGeom>
        </p:spPr>
      </p:pic>
    </p:spTree>
    <p:extLst>
      <p:ext uri="{BB962C8B-B14F-4D97-AF65-F5344CB8AC3E}">
        <p14:creationId xmlns:p14="http://schemas.microsoft.com/office/powerpoint/2010/main" val="431253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err="1" smtClean="0"/>
              <a:t>AfiFarm</a:t>
            </a:r>
            <a:r>
              <a:rPr lang="en-US" sz="3600" b="1" dirty="0" smtClean="0"/>
              <a:t> 5.2</a:t>
            </a:r>
            <a:r>
              <a:rPr lang="zh-CN" altLang="en-US" sz="3600" b="1" dirty="0" smtClean="0"/>
              <a:t>恢复</a:t>
            </a:r>
            <a:endParaRPr lang="he-IL" sz="3600" b="1" dirty="0"/>
          </a:p>
        </p:txBody>
      </p:sp>
      <p:sp>
        <p:nvSpPr>
          <p:cNvPr id="4" name="Subtitle 3"/>
          <p:cNvSpPr>
            <a:spLocks noGrp="1"/>
          </p:cNvSpPr>
          <p:nvPr>
            <p:ph type="subTitle" idx="4294967295"/>
          </p:nvPr>
        </p:nvSpPr>
        <p:spPr>
          <a:xfrm>
            <a:off x="0" y="908050"/>
            <a:ext cx="8137525" cy="433388"/>
          </a:xfrm>
        </p:spPr>
        <p:txBody>
          <a:bodyPr>
            <a:noAutofit/>
          </a:bodyPr>
          <a:lstStyle/>
          <a:p>
            <a:r>
              <a:rPr lang="zh-CN" altLang="en-US" sz="2800" b="1" dirty="0" smtClean="0"/>
              <a:t>恢复备份</a:t>
            </a:r>
            <a:endParaRPr lang="he-IL" sz="2800" b="1" dirty="0"/>
          </a:p>
        </p:txBody>
      </p:sp>
      <p:sp>
        <p:nvSpPr>
          <p:cNvPr id="12" name="Content Placeholder 2"/>
          <p:cNvSpPr txBox="1">
            <a:spLocks/>
          </p:cNvSpPr>
          <p:nvPr/>
        </p:nvSpPr>
        <p:spPr>
          <a:xfrm>
            <a:off x="601874" y="1397486"/>
            <a:ext cx="7474024"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2"/>
              </a:buClr>
              <a:buFont typeface="Arial" pitchFamily="34" charset="0"/>
              <a:buChar char="•"/>
              <a:defRPr sz="2000" kern="1200">
                <a:solidFill>
                  <a:schemeClr val="accent2"/>
                </a:solidFill>
                <a:latin typeface="+mn-lt"/>
                <a:ea typeface="+mn-ea"/>
                <a:cs typeface="+mn-cs"/>
              </a:defRPr>
            </a:lvl1pPr>
            <a:lvl2pPr marL="742950" indent="-285750" algn="l" defTabSz="914400" rtl="0" eaLnBrk="1" latinLnBrk="0" hangingPunct="1">
              <a:spcBef>
                <a:spcPct val="20000"/>
              </a:spcBef>
              <a:buClr>
                <a:schemeClr val="accent2"/>
              </a:buClr>
              <a:buFont typeface="Arial" pitchFamily="34" charset="0"/>
              <a:buChar char="•"/>
              <a:defRPr sz="1600" kern="1200">
                <a:solidFill>
                  <a:schemeClr val="accent2"/>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400" kern="1200">
                <a:solidFill>
                  <a:schemeClr val="accent2"/>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400" kern="1200">
                <a:solidFill>
                  <a:schemeClr val="accent2"/>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4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altLang="zh-CN" sz="2400" dirty="0" smtClean="0"/>
              <a:t>5.01-5.11</a:t>
            </a:r>
            <a:r>
              <a:rPr lang="zh-CN" altLang="en-US" sz="2400" dirty="0" smtClean="0"/>
              <a:t>恢复到</a:t>
            </a:r>
            <a:r>
              <a:rPr lang="en-US" altLang="zh-CN" sz="2400" dirty="0" smtClean="0"/>
              <a:t>5.2</a:t>
            </a:r>
            <a:endParaRPr lang="en-US" sz="2400" dirty="0" smtClean="0"/>
          </a:p>
          <a:p>
            <a:pPr lvl="1">
              <a:buFont typeface="Wingdings" panose="05000000000000000000" pitchFamily="2" charset="2"/>
              <a:buChar char="Ø"/>
            </a:pPr>
            <a:endParaRPr lang="en-US" sz="1800" dirty="0" smtClean="0"/>
          </a:p>
          <a:p>
            <a:pPr>
              <a:buFont typeface="Wingdings" panose="05000000000000000000" pitchFamily="2" charset="2"/>
              <a:buChar char="Ø"/>
            </a:pPr>
            <a:endParaRPr lang="en-US" sz="2400" dirty="0" smtClean="0"/>
          </a:p>
          <a:p>
            <a:pPr lvl="1">
              <a:buFont typeface="Courier New" panose="02070309020205020404" pitchFamily="49" charset="0"/>
              <a:buChar char="o"/>
            </a:pPr>
            <a:endParaRPr lang="en-US" sz="1800" dirty="0" smtClean="0"/>
          </a:p>
        </p:txBody>
      </p:sp>
      <p:pic>
        <p:nvPicPr>
          <p:cNvPr id="5" name="图片 4"/>
          <p:cNvPicPr>
            <a:picLocks noChangeAspect="1"/>
          </p:cNvPicPr>
          <p:nvPr/>
        </p:nvPicPr>
        <p:blipFill>
          <a:blip r:embed="rId3"/>
          <a:stretch>
            <a:fillRect/>
          </a:stretch>
        </p:blipFill>
        <p:spPr>
          <a:xfrm>
            <a:off x="3680171" y="1341438"/>
            <a:ext cx="4602065" cy="4408002"/>
          </a:xfrm>
          <a:prstGeom prst="rect">
            <a:avLst/>
          </a:prstGeom>
        </p:spPr>
      </p:pic>
    </p:spTree>
    <p:extLst>
      <p:ext uri="{BB962C8B-B14F-4D97-AF65-F5344CB8AC3E}">
        <p14:creationId xmlns:p14="http://schemas.microsoft.com/office/powerpoint/2010/main" val="44786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err="1" smtClean="0"/>
              <a:t>AfiFarm</a:t>
            </a:r>
            <a:r>
              <a:rPr lang="en-US" sz="3600" b="1" dirty="0" smtClean="0"/>
              <a:t> 5.2</a:t>
            </a:r>
            <a:r>
              <a:rPr lang="zh-CN" altLang="en-US" sz="3600" b="1" dirty="0" smtClean="0"/>
              <a:t>恢复</a:t>
            </a:r>
            <a:endParaRPr lang="he-IL" sz="3600" b="1" dirty="0"/>
          </a:p>
        </p:txBody>
      </p:sp>
      <p:sp>
        <p:nvSpPr>
          <p:cNvPr id="4" name="Subtitle 3"/>
          <p:cNvSpPr>
            <a:spLocks noGrp="1"/>
          </p:cNvSpPr>
          <p:nvPr>
            <p:ph type="subTitle" idx="4294967295"/>
          </p:nvPr>
        </p:nvSpPr>
        <p:spPr>
          <a:xfrm>
            <a:off x="832124" y="1350654"/>
            <a:ext cx="8137525" cy="433388"/>
          </a:xfrm>
        </p:spPr>
        <p:txBody>
          <a:bodyPr>
            <a:noAutofit/>
          </a:bodyPr>
          <a:lstStyle/>
          <a:p>
            <a:r>
              <a:rPr lang="zh-CN" altLang="en-US" sz="2800" b="1" dirty="0" smtClean="0"/>
              <a:t>其他参数手动恢复</a:t>
            </a:r>
            <a:endParaRPr lang="he-IL" sz="2800" b="1" dirty="0"/>
          </a:p>
        </p:txBody>
      </p:sp>
      <p:sp>
        <p:nvSpPr>
          <p:cNvPr id="12" name="Content Placeholder 2"/>
          <p:cNvSpPr txBox="1">
            <a:spLocks/>
          </p:cNvSpPr>
          <p:nvPr/>
        </p:nvSpPr>
        <p:spPr>
          <a:xfrm>
            <a:off x="808212" y="2233083"/>
            <a:ext cx="7474024"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2"/>
              </a:buClr>
              <a:buFont typeface="Arial" pitchFamily="34" charset="0"/>
              <a:buChar char="•"/>
              <a:defRPr sz="2000" kern="1200">
                <a:solidFill>
                  <a:schemeClr val="accent2"/>
                </a:solidFill>
                <a:latin typeface="+mn-lt"/>
                <a:ea typeface="+mn-ea"/>
                <a:cs typeface="+mn-cs"/>
              </a:defRPr>
            </a:lvl1pPr>
            <a:lvl2pPr marL="742950" indent="-285750" algn="l" defTabSz="914400" rtl="0" eaLnBrk="1" latinLnBrk="0" hangingPunct="1">
              <a:spcBef>
                <a:spcPct val="20000"/>
              </a:spcBef>
              <a:buClr>
                <a:schemeClr val="accent2"/>
              </a:buClr>
              <a:buFont typeface="Arial" pitchFamily="34" charset="0"/>
              <a:buChar char="•"/>
              <a:defRPr sz="1600" kern="1200">
                <a:solidFill>
                  <a:schemeClr val="accent2"/>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400" kern="1200">
                <a:solidFill>
                  <a:schemeClr val="accent2"/>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400" kern="1200">
                <a:solidFill>
                  <a:schemeClr val="accent2"/>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4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Wingdings" panose="05000000000000000000" pitchFamily="2" charset="2"/>
              <a:buChar char="Ø"/>
            </a:pPr>
            <a:r>
              <a:rPr lang="zh-CN" altLang="en-US" sz="1800" dirty="0" smtClean="0"/>
              <a:t>挤奶参数</a:t>
            </a:r>
            <a:endParaRPr lang="en-US" altLang="zh-CN" sz="1800" dirty="0" smtClean="0"/>
          </a:p>
          <a:p>
            <a:pPr lvl="1">
              <a:buFont typeface="Wingdings" panose="05000000000000000000" pitchFamily="2" charset="2"/>
              <a:buChar char="Ø"/>
            </a:pPr>
            <a:r>
              <a:rPr lang="zh-CN" altLang="en-US" sz="1800" dirty="0"/>
              <a:t>代码</a:t>
            </a:r>
            <a:r>
              <a:rPr lang="zh-CN" altLang="en-US" sz="1800" dirty="0" smtClean="0"/>
              <a:t>操作</a:t>
            </a:r>
            <a:endParaRPr lang="en-US" altLang="zh-CN" sz="1800" dirty="0" smtClean="0"/>
          </a:p>
          <a:p>
            <a:pPr lvl="1">
              <a:buFont typeface="Wingdings" panose="05000000000000000000" pitchFamily="2" charset="2"/>
              <a:buChar char="Ø"/>
            </a:pPr>
            <a:r>
              <a:rPr lang="zh-CN" altLang="en-US" sz="1800" dirty="0"/>
              <a:t>定义</a:t>
            </a:r>
            <a:r>
              <a:rPr lang="zh-CN" altLang="en-US" sz="1800" dirty="0" smtClean="0"/>
              <a:t>处理</a:t>
            </a:r>
            <a:endParaRPr lang="en-US" altLang="zh-CN" sz="1800" dirty="0" smtClean="0"/>
          </a:p>
          <a:p>
            <a:pPr lvl="1">
              <a:buFont typeface="Wingdings" panose="05000000000000000000" pitchFamily="2" charset="2"/>
              <a:buChar char="Ø"/>
            </a:pPr>
            <a:r>
              <a:rPr lang="zh-CN" altLang="en-US" sz="1800" dirty="0"/>
              <a:t>语言包替换</a:t>
            </a:r>
            <a:endParaRPr lang="en-US" sz="1800" dirty="0" smtClean="0"/>
          </a:p>
          <a:p>
            <a:pPr>
              <a:buFont typeface="Wingdings" panose="05000000000000000000" pitchFamily="2" charset="2"/>
              <a:buChar char="Ø"/>
            </a:pPr>
            <a:endParaRPr lang="en-US" sz="2400" dirty="0" smtClean="0"/>
          </a:p>
          <a:p>
            <a:pPr lvl="1">
              <a:buFont typeface="Courier New" panose="02070309020205020404" pitchFamily="49" charset="0"/>
              <a:buChar char="o"/>
            </a:pPr>
            <a:endParaRPr lang="en-US" sz="1800" dirty="0" smtClean="0"/>
          </a:p>
        </p:txBody>
      </p:sp>
    </p:spTree>
    <p:extLst>
      <p:ext uri="{BB962C8B-B14F-4D97-AF65-F5344CB8AC3E}">
        <p14:creationId xmlns:p14="http://schemas.microsoft.com/office/powerpoint/2010/main" val="2234654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CA9EB2-F607-4133-973A-0B50260F6DD2}"/>
              </a:ext>
            </a:extLst>
          </p:cNvPr>
          <p:cNvSpPr/>
          <p:nvPr/>
        </p:nvSpPr>
        <p:spPr>
          <a:xfrm>
            <a:off x="0" y="0"/>
            <a:ext cx="9144000" cy="4493567"/>
          </a:xfrm>
          <a:prstGeom prst="rect">
            <a:avLst/>
          </a:prstGeom>
          <a:solidFill>
            <a:srgbClr val="009BD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微软雅黑" panose="020B0503020204020204" pitchFamily="34" charset="-122"/>
              <a:ea typeface="微软雅黑" panose="020B0503020204020204" pitchFamily="34" charset="-122"/>
            </a:endParaRPr>
          </a:p>
        </p:txBody>
      </p:sp>
      <p:grpSp>
        <p:nvGrpSpPr>
          <p:cNvPr id="72" name="Group 4">
            <a:extLst>
              <a:ext uri="{FF2B5EF4-FFF2-40B4-BE49-F238E27FC236}">
                <a16:creationId xmlns:a16="http://schemas.microsoft.com/office/drawing/2014/main" id="{8E5AF4EB-8619-4554-BA50-E9DB8B706920}"/>
              </a:ext>
            </a:extLst>
          </p:cNvPr>
          <p:cNvGrpSpPr>
            <a:grpSpLocks noChangeAspect="1"/>
          </p:cNvGrpSpPr>
          <p:nvPr/>
        </p:nvGrpSpPr>
        <p:grpSpPr bwMode="auto">
          <a:xfrm>
            <a:off x="439417" y="3753971"/>
            <a:ext cx="2648738" cy="912763"/>
            <a:chOff x="-69" y="1292"/>
            <a:chExt cx="3372" cy="1162"/>
          </a:xfrm>
        </p:grpSpPr>
        <p:sp>
          <p:nvSpPr>
            <p:cNvPr id="73" name="Freeform 5">
              <a:extLst>
                <a:ext uri="{FF2B5EF4-FFF2-40B4-BE49-F238E27FC236}">
                  <a16:creationId xmlns:a16="http://schemas.microsoft.com/office/drawing/2014/main" id="{E31F078E-28AA-44EE-9ECD-B6980638BFE3}"/>
                </a:ext>
              </a:extLst>
            </p:cNvPr>
            <p:cNvSpPr>
              <a:spLocks/>
            </p:cNvSpPr>
            <p:nvPr/>
          </p:nvSpPr>
          <p:spPr bwMode="auto">
            <a:xfrm>
              <a:off x="1257" y="1397"/>
              <a:ext cx="77" cy="140"/>
            </a:xfrm>
            <a:custGeom>
              <a:avLst/>
              <a:gdLst>
                <a:gd name="T0" fmla="*/ 9 w 51"/>
                <a:gd name="T1" fmla="*/ 53 h 93"/>
                <a:gd name="T2" fmla="*/ 19 w 51"/>
                <a:gd name="T3" fmla="*/ 76 h 93"/>
                <a:gd name="T4" fmla="*/ 20 w 51"/>
                <a:gd name="T5" fmla="*/ 79 h 93"/>
                <a:gd name="T6" fmla="*/ 23 w 51"/>
                <a:gd name="T7" fmla="*/ 91 h 93"/>
                <a:gd name="T8" fmla="*/ 32 w 51"/>
                <a:gd name="T9" fmla="*/ 83 h 93"/>
                <a:gd name="T10" fmla="*/ 50 w 51"/>
                <a:gd name="T11" fmla="*/ 29 h 93"/>
                <a:gd name="T12" fmla="*/ 42 w 51"/>
                <a:gd name="T13" fmla="*/ 8 h 93"/>
                <a:gd name="T14" fmla="*/ 24 w 51"/>
                <a:gd name="T15" fmla="*/ 0 h 93"/>
                <a:gd name="T16" fmla="*/ 0 w 51"/>
                <a:gd name="T17" fmla="*/ 27 h 93"/>
                <a:gd name="T18" fmla="*/ 8 w 51"/>
                <a:gd name="T19" fmla="*/ 52 h 93"/>
                <a:gd name="T20" fmla="*/ 9 w 51"/>
                <a:gd name="T21" fmla="*/ 5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93">
                  <a:moveTo>
                    <a:pt x="9" y="53"/>
                  </a:moveTo>
                  <a:cubicBezTo>
                    <a:pt x="14" y="62"/>
                    <a:pt x="17" y="66"/>
                    <a:pt x="19" y="76"/>
                  </a:cubicBezTo>
                  <a:cubicBezTo>
                    <a:pt x="19" y="77"/>
                    <a:pt x="19" y="78"/>
                    <a:pt x="20" y="79"/>
                  </a:cubicBezTo>
                  <a:cubicBezTo>
                    <a:pt x="20" y="83"/>
                    <a:pt x="20" y="90"/>
                    <a:pt x="23" y="91"/>
                  </a:cubicBezTo>
                  <a:cubicBezTo>
                    <a:pt x="26" y="93"/>
                    <a:pt x="29" y="87"/>
                    <a:pt x="32" y="83"/>
                  </a:cubicBezTo>
                  <a:cubicBezTo>
                    <a:pt x="37" y="76"/>
                    <a:pt x="51" y="42"/>
                    <a:pt x="50" y="29"/>
                  </a:cubicBezTo>
                  <a:cubicBezTo>
                    <a:pt x="50" y="21"/>
                    <a:pt x="48" y="13"/>
                    <a:pt x="42" y="8"/>
                  </a:cubicBezTo>
                  <a:cubicBezTo>
                    <a:pt x="37" y="2"/>
                    <a:pt x="31" y="0"/>
                    <a:pt x="24" y="0"/>
                  </a:cubicBezTo>
                  <a:cubicBezTo>
                    <a:pt x="12" y="1"/>
                    <a:pt x="1" y="12"/>
                    <a:pt x="0" y="27"/>
                  </a:cubicBezTo>
                  <a:cubicBezTo>
                    <a:pt x="0" y="37"/>
                    <a:pt x="3" y="43"/>
                    <a:pt x="8" y="52"/>
                  </a:cubicBezTo>
                  <a:cubicBezTo>
                    <a:pt x="9" y="52"/>
                    <a:pt x="9" y="52"/>
                    <a:pt x="9"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4" name="Freeform 6">
              <a:extLst>
                <a:ext uri="{FF2B5EF4-FFF2-40B4-BE49-F238E27FC236}">
                  <a16:creationId xmlns:a16="http://schemas.microsoft.com/office/drawing/2014/main" id="{960AA55A-3637-425B-83F1-8D3C5BE87241}"/>
                </a:ext>
              </a:extLst>
            </p:cNvPr>
            <p:cNvSpPr>
              <a:spLocks/>
            </p:cNvSpPr>
            <p:nvPr/>
          </p:nvSpPr>
          <p:spPr bwMode="auto">
            <a:xfrm>
              <a:off x="805" y="1486"/>
              <a:ext cx="78" cy="65"/>
            </a:xfrm>
            <a:custGeom>
              <a:avLst/>
              <a:gdLst>
                <a:gd name="T0" fmla="*/ 52 w 52"/>
                <a:gd name="T1" fmla="*/ 20 h 43"/>
                <a:gd name="T2" fmla="*/ 28 w 52"/>
                <a:gd name="T3" fmla="*/ 1 h 43"/>
                <a:gd name="T4" fmla="*/ 9 w 52"/>
                <a:gd name="T5" fmla="*/ 26 h 43"/>
                <a:gd name="T6" fmla="*/ 52 w 52"/>
                <a:gd name="T7" fmla="*/ 20 h 43"/>
              </a:gdLst>
              <a:ahLst/>
              <a:cxnLst>
                <a:cxn ang="0">
                  <a:pos x="T0" y="T1"/>
                </a:cxn>
                <a:cxn ang="0">
                  <a:pos x="T2" y="T3"/>
                </a:cxn>
                <a:cxn ang="0">
                  <a:pos x="T4" y="T5"/>
                </a:cxn>
                <a:cxn ang="0">
                  <a:pos x="T6" y="T7"/>
                </a:cxn>
              </a:cxnLst>
              <a:rect l="0" t="0" r="r" b="b"/>
              <a:pathLst>
                <a:path w="52" h="43">
                  <a:moveTo>
                    <a:pt x="52" y="20"/>
                  </a:moveTo>
                  <a:cubicBezTo>
                    <a:pt x="52" y="8"/>
                    <a:pt x="40" y="0"/>
                    <a:pt x="28" y="1"/>
                  </a:cubicBezTo>
                  <a:cubicBezTo>
                    <a:pt x="13" y="2"/>
                    <a:pt x="0" y="15"/>
                    <a:pt x="9" y="26"/>
                  </a:cubicBezTo>
                  <a:cubicBezTo>
                    <a:pt x="23" y="43"/>
                    <a:pt x="50" y="37"/>
                    <a:pt x="52"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5" name="Freeform 7">
              <a:extLst>
                <a:ext uri="{FF2B5EF4-FFF2-40B4-BE49-F238E27FC236}">
                  <a16:creationId xmlns:a16="http://schemas.microsoft.com/office/drawing/2014/main" id="{3BD45FFC-B638-4F34-A1C8-1B4BEF8F7C35}"/>
                </a:ext>
              </a:extLst>
            </p:cNvPr>
            <p:cNvSpPr>
              <a:spLocks/>
            </p:cNvSpPr>
            <p:nvPr/>
          </p:nvSpPr>
          <p:spPr bwMode="auto">
            <a:xfrm>
              <a:off x="1770" y="1509"/>
              <a:ext cx="190" cy="153"/>
            </a:xfrm>
            <a:custGeom>
              <a:avLst/>
              <a:gdLst>
                <a:gd name="T0" fmla="*/ 40 w 126"/>
                <a:gd name="T1" fmla="*/ 74 h 102"/>
                <a:gd name="T2" fmla="*/ 102 w 126"/>
                <a:gd name="T3" fmla="*/ 90 h 102"/>
                <a:gd name="T4" fmla="*/ 116 w 126"/>
                <a:gd name="T5" fmla="*/ 68 h 102"/>
                <a:gd name="T6" fmla="*/ 79 w 126"/>
                <a:gd name="T7" fmla="*/ 12 h 102"/>
                <a:gd name="T8" fmla="*/ 45 w 126"/>
                <a:gd name="T9" fmla="*/ 0 h 102"/>
                <a:gd name="T10" fmla="*/ 11 w 126"/>
                <a:gd name="T11" fmla="*/ 18 h 102"/>
                <a:gd name="T12" fmla="*/ 40 w 126"/>
                <a:gd name="T13" fmla="*/ 74 h 102"/>
              </a:gdLst>
              <a:ahLst/>
              <a:cxnLst>
                <a:cxn ang="0">
                  <a:pos x="T0" y="T1"/>
                </a:cxn>
                <a:cxn ang="0">
                  <a:pos x="T2" y="T3"/>
                </a:cxn>
                <a:cxn ang="0">
                  <a:pos x="T4" y="T5"/>
                </a:cxn>
                <a:cxn ang="0">
                  <a:pos x="T6" y="T7"/>
                </a:cxn>
                <a:cxn ang="0">
                  <a:pos x="T8" y="T9"/>
                </a:cxn>
                <a:cxn ang="0">
                  <a:pos x="T10" y="T11"/>
                </a:cxn>
                <a:cxn ang="0">
                  <a:pos x="T12" y="T13"/>
                </a:cxn>
              </a:cxnLst>
              <a:rect l="0" t="0" r="r" b="b"/>
              <a:pathLst>
                <a:path w="126" h="102">
                  <a:moveTo>
                    <a:pt x="40" y="74"/>
                  </a:moveTo>
                  <a:cubicBezTo>
                    <a:pt x="55" y="80"/>
                    <a:pt x="75" y="71"/>
                    <a:pt x="102" y="90"/>
                  </a:cubicBezTo>
                  <a:cubicBezTo>
                    <a:pt x="121" y="102"/>
                    <a:pt x="126" y="93"/>
                    <a:pt x="116" y="68"/>
                  </a:cubicBezTo>
                  <a:cubicBezTo>
                    <a:pt x="106" y="46"/>
                    <a:pt x="94" y="25"/>
                    <a:pt x="79" y="12"/>
                  </a:cubicBezTo>
                  <a:cubicBezTo>
                    <a:pt x="69" y="5"/>
                    <a:pt x="56" y="0"/>
                    <a:pt x="45" y="0"/>
                  </a:cubicBezTo>
                  <a:cubicBezTo>
                    <a:pt x="31" y="0"/>
                    <a:pt x="18" y="6"/>
                    <a:pt x="11" y="18"/>
                  </a:cubicBezTo>
                  <a:cubicBezTo>
                    <a:pt x="0" y="39"/>
                    <a:pt x="12" y="64"/>
                    <a:pt x="40"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6" name="Freeform 8">
              <a:extLst>
                <a:ext uri="{FF2B5EF4-FFF2-40B4-BE49-F238E27FC236}">
                  <a16:creationId xmlns:a16="http://schemas.microsoft.com/office/drawing/2014/main" id="{BE83E920-CC4D-4A68-8A36-F9C2B8F5548E}"/>
                </a:ext>
              </a:extLst>
            </p:cNvPr>
            <p:cNvSpPr>
              <a:spLocks/>
            </p:cNvSpPr>
            <p:nvPr/>
          </p:nvSpPr>
          <p:spPr bwMode="auto">
            <a:xfrm>
              <a:off x="838" y="1292"/>
              <a:ext cx="126" cy="188"/>
            </a:xfrm>
            <a:custGeom>
              <a:avLst/>
              <a:gdLst>
                <a:gd name="T0" fmla="*/ 63 w 84"/>
                <a:gd name="T1" fmla="*/ 108 h 125"/>
                <a:gd name="T2" fmla="*/ 83 w 84"/>
                <a:gd name="T3" fmla="*/ 95 h 125"/>
                <a:gd name="T4" fmla="*/ 75 w 84"/>
                <a:gd name="T5" fmla="*/ 35 h 125"/>
                <a:gd name="T6" fmla="*/ 17 w 84"/>
                <a:gd name="T7" fmla="*/ 13 h 125"/>
                <a:gd name="T8" fmla="*/ 18 w 84"/>
                <a:gd name="T9" fmla="*/ 71 h 125"/>
                <a:gd name="T10" fmla="*/ 63 w 84"/>
                <a:gd name="T11" fmla="*/ 108 h 125"/>
              </a:gdLst>
              <a:ahLst/>
              <a:cxnLst>
                <a:cxn ang="0">
                  <a:pos x="T0" y="T1"/>
                </a:cxn>
                <a:cxn ang="0">
                  <a:pos x="T2" y="T3"/>
                </a:cxn>
                <a:cxn ang="0">
                  <a:pos x="T4" y="T5"/>
                </a:cxn>
                <a:cxn ang="0">
                  <a:pos x="T6" y="T7"/>
                </a:cxn>
                <a:cxn ang="0">
                  <a:pos x="T8" y="T9"/>
                </a:cxn>
                <a:cxn ang="0">
                  <a:pos x="T10" y="T11"/>
                </a:cxn>
              </a:cxnLst>
              <a:rect l="0" t="0" r="r" b="b"/>
              <a:pathLst>
                <a:path w="84" h="125">
                  <a:moveTo>
                    <a:pt x="63" y="108"/>
                  </a:moveTo>
                  <a:cubicBezTo>
                    <a:pt x="74" y="125"/>
                    <a:pt x="82" y="120"/>
                    <a:pt x="83" y="95"/>
                  </a:cubicBezTo>
                  <a:cubicBezTo>
                    <a:pt x="84" y="74"/>
                    <a:pt x="82" y="51"/>
                    <a:pt x="75" y="35"/>
                  </a:cubicBezTo>
                  <a:cubicBezTo>
                    <a:pt x="63" y="13"/>
                    <a:pt x="37" y="0"/>
                    <a:pt x="17" y="13"/>
                  </a:cubicBezTo>
                  <a:cubicBezTo>
                    <a:pt x="0" y="26"/>
                    <a:pt x="0" y="51"/>
                    <a:pt x="18" y="71"/>
                  </a:cubicBezTo>
                  <a:cubicBezTo>
                    <a:pt x="28" y="81"/>
                    <a:pt x="49" y="82"/>
                    <a:pt x="63" y="1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7" name="Freeform 9">
              <a:extLst>
                <a:ext uri="{FF2B5EF4-FFF2-40B4-BE49-F238E27FC236}">
                  <a16:creationId xmlns:a16="http://schemas.microsoft.com/office/drawing/2014/main" id="{72BF4353-A66E-4B22-88A9-A9124B1DD6DD}"/>
                </a:ext>
              </a:extLst>
            </p:cNvPr>
            <p:cNvSpPr>
              <a:spLocks/>
            </p:cNvSpPr>
            <p:nvPr/>
          </p:nvSpPr>
          <p:spPr bwMode="auto">
            <a:xfrm>
              <a:off x="589" y="1658"/>
              <a:ext cx="89" cy="146"/>
            </a:xfrm>
            <a:custGeom>
              <a:avLst/>
              <a:gdLst>
                <a:gd name="T0" fmla="*/ 33 w 59"/>
                <a:gd name="T1" fmla="*/ 82 h 97"/>
                <a:gd name="T2" fmla="*/ 50 w 59"/>
                <a:gd name="T3" fmla="*/ 77 h 97"/>
                <a:gd name="T4" fmla="*/ 57 w 59"/>
                <a:gd name="T5" fmla="*/ 33 h 97"/>
                <a:gd name="T6" fmla="*/ 20 w 59"/>
                <a:gd name="T7" fmla="*/ 5 h 97"/>
                <a:gd name="T8" fmla="*/ 9 w 59"/>
                <a:gd name="T9" fmla="*/ 46 h 97"/>
                <a:gd name="T10" fmla="*/ 33 w 59"/>
                <a:gd name="T11" fmla="*/ 82 h 97"/>
              </a:gdLst>
              <a:ahLst/>
              <a:cxnLst>
                <a:cxn ang="0">
                  <a:pos x="T0" y="T1"/>
                </a:cxn>
                <a:cxn ang="0">
                  <a:pos x="T2" y="T3"/>
                </a:cxn>
                <a:cxn ang="0">
                  <a:pos x="T4" y="T5"/>
                </a:cxn>
                <a:cxn ang="0">
                  <a:pos x="T6" y="T7"/>
                </a:cxn>
                <a:cxn ang="0">
                  <a:pos x="T8" y="T9"/>
                </a:cxn>
                <a:cxn ang="0">
                  <a:pos x="T10" y="T11"/>
                </a:cxn>
              </a:cxnLst>
              <a:rect l="0" t="0" r="r" b="b"/>
              <a:pathLst>
                <a:path w="59" h="97">
                  <a:moveTo>
                    <a:pt x="33" y="82"/>
                  </a:moveTo>
                  <a:cubicBezTo>
                    <a:pt x="37" y="97"/>
                    <a:pt x="44" y="95"/>
                    <a:pt x="50" y="77"/>
                  </a:cubicBezTo>
                  <a:cubicBezTo>
                    <a:pt x="55" y="62"/>
                    <a:pt x="59" y="46"/>
                    <a:pt x="57" y="33"/>
                  </a:cubicBezTo>
                  <a:cubicBezTo>
                    <a:pt x="53" y="15"/>
                    <a:pt x="37" y="0"/>
                    <a:pt x="20" y="5"/>
                  </a:cubicBezTo>
                  <a:cubicBezTo>
                    <a:pt x="5" y="11"/>
                    <a:pt x="0" y="29"/>
                    <a:pt x="9" y="46"/>
                  </a:cubicBezTo>
                  <a:cubicBezTo>
                    <a:pt x="14" y="56"/>
                    <a:pt x="28" y="61"/>
                    <a:pt x="33" y="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8" name="Freeform 10">
              <a:extLst>
                <a:ext uri="{FF2B5EF4-FFF2-40B4-BE49-F238E27FC236}">
                  <a16:creationId xmlns:a16="http://schemas.microsoft.com/office/drawing/2014/main" id="{E31E7E57-B1FB-416A-8392-9FE113C3678F}"/>
                </a:ext>
              </a:extLst>
            </p:cNvPr>
            <p:cNvSpPr>
              <a:spLocks/>
            </p:cNvSpPr>
            <p:nvPr/>
          </p:nvSpPr>
          <p:spPr bwMode="auto">
            <a:xfrm>
              <a:off x="740" y="1474"/>
              <a:ext cx="48" cy="41"/>
            </a:xfrm>
            <a:custGeom>
              <a:avLst/>
              <a:gdLst>
                <a:gd name="T0" fmla="*/ 7 w 32"/>
                <a:gd name="T1" fmla="*/ 20 h 27"/>
                <a:gd name="T2" fmla="*/ 31 w 32"/>
                <a:gd name="T3" fmla="*/ 10 h 27"/>
                <a:gd name="T4" fmla="*/ 14 w 32"/>
                <a:gd name="T5" fmla="*/ 2 h 27"/>
                <a:gd name="T6" fmla="*/ 7 w 32"/>
                <a:gd name="T7" fmla="*/ 20 h 27"/>
              </a:gdLst>
              <a:ahLst/>
              <a:cxnLst>
                <a:cxn ang="0">
                  <a:pos x="T0" y="T1"/>
                </a:cxn>
                <a:cxn ang="0">
                  <a:pos x="T2" y="T3"/>
                </a:cxn>
                <a:cxn ang="0">
                  <a:pos x="T4" y="T5"/>
                </a:cxn>
                <a:cxn ang="0">
                  <a:pos x="T6" y="T7"/>
                </a:cxn>
              </a:cxnLst>
              <a:rect l="0" t="0" r="r" b="b"/>
              <a:pathLst>
                <a:path w="32" h="27">
                  <a:moveTo>
                    <a:pt x="7" y="20"/>
                  </a:moveTo>
                  <a:cubicBezTo>
                    <a:pt x="17" y="27"/>
                    <a:pt x="32" y="20"/>
                    <a:pt x="31" y="10"/>
                  </a:cubicBezTo>
                  <a:cubicBezTo>
                    <a:pt x="29" y="3"/>
                    <a:pt x="21" y="0"/>
                    <a:pt x="14" y="2"/>
                  </a:cubicBezTo>
                  <a:cubicBezTo>
                    <a:pt x="6" y="5"/>
                    <a:pt x="0" y="14"/>
                    <a:pt x="7"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9" name="Freeform 11">
              <a:extLst>
                <a:ext uri="{FF2B5EF4-FFF2-40B4-BE49-F238E27FC236}">
                  <a16:creationId xmlns:a16="http://schemas.microsoft.com/office/drawing/2014/main" id="{BC3027EA-E3BC-439D-BF07-9F9B64F642A1}"/>
                </a:ext>
              </a:extLst>
            </p:cNvPr>
            <p:cNvSpPr>
              <a:spLocks/>
            </p:cNvSpPr>
            <p:nvPr/>
          </p:nvSpPr>
          <p:spPr bwMode="auto">
            <a:xfrm>
              <a:off x="-69" y="1513"/>
              <a:ext cx="3372" cy="941"/>
            </a:xfrm>
            <a:custGeom>
              <a:avLst/>
              <a:gdLst>
                <a:gd name="T0" fmla="*/ 2167 w 2242"/>
                <a:gd name="T1" fmla="*/ 356 h 624"/>
                <a:gd name="T2" fmla="*/ 2113 w 2242"/>
                <a:gd name="T3" fmla="*/ 312 h 624"/>
                <a:gd name="T4" fmla="*/ 2055 w 2242"/>
                <a:gd name="T5" fmla="*/ 322 h 624"/>
                <a:gd name="T6" fmla="*/ 1942 w 2242"/>
                <a:gd name="T7" fmla="*/ 290 h 624"/>
                <a:gd name="T8" fmla="*/ 1795 w 2242"/>
                <a:gd name="T9" fmla="*/ 327 h 624"/>
                <a:gd name="T10" fmla="*/ 1736 w 2242"/>
                <a:gd name="T11" fmla="*/ 219 h 624"/>
                <a:gd name="T12" fmla="*/ 1602 w 2242"/>
                <a:gd name="T13" fmla="*/ 214 h 624"/>
                <a:gd name="T14" fmla="*/ 1620 w 2242"/>
                <a:gd name="T15" fmla="*/ 76 h 624"/>
                <a:gd name="T16" fmla="*/ 1506 w 2242"/>
                <a:gd name="T17" fmla="*/ 92 h 624"/>
                <a:gd name="T18" fmla="*/ 1459 w 2242"/>
                <a:gd name="T19" fmla="*/ 144 h 624"/>
                <a:gd name="T20" fmla="*/ 1360 w 2242"/>
                <a:gd name="T21" fmla="*/ 177 h 624"/>
                <a:gd name="T22" fmla="*/ 1259 w 2242"/>
                <a:gd name="T23" fmla="*/ 188 h 624"/>
                <a:gd name="T24" fmla="*/ 1166 w 2242"/>
                <a:gd name="T25" fmla="*/ 165 h 624"/>
                <a:gd name="T26" fmla="*/ 1105 w 2242"/>
                <a:gd name="T27" fmla="*/ 266 h 624"/>
                <a:gd name="T28" fmla="*/ 1035 w 2242"/>
                <a:gd name="T29" fmla="*/ 148 h 624"/>
                <a:gd name="T30" fmla="*/ 961 w 2242"/>
                <a:gd name="T31" fmla="*/ 93 h 624"/>
                <a:gd name="T32" fmla="*/ 895 w 2242"/>
                <a:gd name="T33" fmla="*/ 61 h 624"/>
                <a:gd name="T34" fmla="*/ 965 w 2242"/>
                <a:gd name="T35" fmla="*/ 188 h 624"/>
                <a:gd name="T36" fmla="*/ 872 w 2242"/>
                <a:gd name="T37" fmla="*/ 171 h 624"/>
                <a:gd name="T38" fmla="*/ 788 w 2242"/>
                <a:gd name="T39" fmla="*/ 95 h 624"/>
                <a:gd name="T40" fmla="*/ 654 w 2242"/>
                <a:gd name="T41" fmla="*/ 23 h 624"/>
                <a:gd name="T42" fmla="*/ 651 w 2242"/>
                <a:gd name="T43" fmla="*/ 85 h 624"/>
                <a:gd name="T44" fmla="*/ 660 w 2242"/>
                <a:gd name="T45" fmla="*/ 136 h 624"/>
                <a:gd name="T46" fmla="*/ 622 w 2242"/>
                <a:gd name="T47" fmla="*/ 98 h 624"/>
                <a:gd name="T48" fmla="*/ 580 w 2242"/>
                <a:gd name="T49" fmla="*/ 119 h 624"/>
                <a:gd name="T50" fmla="*/ 615 w 2242"/>
                <a:gd name="T51" fmla="*/ 166 h 624"/>
                <a:gd name="T52" fmla="*/ 553 w 2242"/>
                <a:gd name="T53" fmla="*/ 186 h 624"/>
                <a:gd name="T54" fmla="*/ 471 w 2242"/>
                <a:gd name="T55" fmla="*/ 233 h 624"/>
                <a:gd name="T56" fmla="*/ 367 w 2242"/>
                <a:gd name="T57" fmla="*/ 316 h 624"/>
                <a:gd name="T58" fmla="*/ 204 w 2242"/>
                <a:gd name="T59" fmla="*/ 355 h 624"/>
                <a:gd name="T60" fmla="*/ 99 w 2242"/>
                <a:gd name="T61" fmla="*/ 256 h 624"/>
                <a:gd name="T62" fmla="*/ 147 w 2242"/>
                <a:gd name="T63" fmla="*/ 370 h 624"/>
                <a:gd name="T64" fmla="*/ 77 w 2242"/>
                <a:gd name="T65" fmla="*/ 374 h 624"/>
                <a:gd name="T66" fmla="*/ 0 w 2242"/>
                <a:gd name="T67" fmla="*/ 598 h 624"/>
                <a:gd name="T68" fmla="*/ 2068 w 2242"/>
                <a:gd name="T69" fmla="*/ 596 h 624"/>
                <a:gd name="T70" fmla="*/ 2242 w 2242"/>
                <a:gd name="T71" fmla="*/ 600 h 624"/>
                <a:gd name="T72" fmla="*/ 2225 w 2242"/>
                <a:gd name="T73" fmla="*/ 457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42" h="624">
                  <a:moveTo>
                    <a:pt x="2225" y="457"/>
                  </a:moveTo>
                  <a:cubicBezTo>
                    <a:pt x="2225" y="457"/>
                    <a:pt x="2207" y="403"/>
                    <a:pt x="2167" y="356"/>
                  </a:cubicBezTo>
                  <a:cubicBezTo>
                    <a:pt x="2167" y="356"/>
                    <a:pt x="2149" y="334"/>
                    <a:pt x="2137" y="326"/>
                  </a:cubicBezTo>
                  <a:cubicBezTo>
                    <a:pt x="2128" y="319"/>
                    <a:pt x="2113" y="312"/>
                    <a:pt x="2113" y="312"/>
                  </a:cubicBezTo>
                  <a:cubicBezTo>
                    <a:pt x="2108" y="312"/>
                    <a:pt x="2102" y="312"/>
                    <a:pt x="2097" y="312"/>
                  </a:cubicBezTo>
                  <a:cubicBezTo>
                    <a:pt x="2082" y="312"/>
                    <a:pt x="2069" y="317"/>
                    <a:pt x="2055" y="322"/>
                  </a:cubicBezTo>
                  <a:cubicBezTo>
                    <a:pt x="2041" y="326"/>
                    <a:pt x="2027" y="330"/>
                    <a:pt x="2013" y="329"/>
                  </a:cubicBezTo>
                  <a:cubicBezTo>
                    <a:pt x="1980" y="325"/>
                    <a:pt x="1970" y="290"/>
                    <a:pt x="1942" y="290"/>
                  </a:cubicBezTo>
                  <a:cubicBezTo>
                    <a:pt x="1908" y="292"/>
                    <a:pt x="1909" y="310"/>
                    <a:pt x="1886" y="321"/>
                  </a:cubicBezTo>
                  <a:cubicBezTo>
                    <a:pt x="1860" y="334"/>
                    <a:pt x="1822" y="329"/>
                    <a:pt x="1795" y="327"/>
                  </a:cubicBezTo>
                  <a:cubicBezTo>
                    <a:pt x="1780" y="326"/>
                    <a:pt x="1769" y="321"/>
                    <a:pt x="1762" y="313"/>
                  </a:cubicBezTo>
                  <a:cubicBezTo>
                    <a:pt x="1743" y="291"/>
                    <a:pt x="1764" y="248"/>
                    <a:pt x="1736" y="219"/>
                  </a:cubicBezTo>
                  <a:cubicBezTo>
                    <a:pt x="1712" y="196"/>
                    <a:pt x="1688" y="212"/>
                    <a:pt x="1667" y="221"/>
                  </a:cubicBezTo>
                  <a:cubicBezTo>
                    <a:pt x="1647" y="229"/>
                    <a:pt x="1614" y="239"/>
                    <a:pt x="1602" y="214"/>
                  </a:cubicBezTo>
                  <a:cubicBezTo>
                    <a:pt x="1594" y="195"/>
                    <a:pt x="1622" y="163"/>
                    <a:pt x="1630" y="144"/>
                  </a:cubicBezTo>
                  <a:cubicBezTo>
                    <a:pt x="1640" y="120"/>
                    <a:pt x="1642" y="92"/>
                    <a:pt x="1620" y="76"/>
                  </a:cubicBezTo>
                  <a:cubicBezTo>
                    <a:pt x="1595" y="59"/>
                    <a:pt x="1574" y="70"/>
                    <a:pt x="1555" y="89"/>
                  </a:cubicBezTo>
                  <a:cubicBezTo>
                    <a:pt x="1541" y="104"/>
                    <a:pt x="1520" y="108"/>
                    <a:pt x="1506" y="92"/>
                  </a:cubicBezTo>
                  <a:cubicBezTo>
                    <a:pt x="1492" y="77"/>
                    <a:pt x="1467" y="82"/>
                    <a:pt x="1457" y="100"/>
                  </a:cubicBezTo>
                  <a:cubicBezTo>
                    <a:pt x="1452" y="109"/>
                    <a:pt x="1456" y="130"/>
                    <a:pt x="1459" y="144"/>
                  </a:cubicBezTo>
                  <a:cubicBezTo>
                    <a:pt x="1463" y="172"/>
                    <a:pt x="1470" y="222"/>
                    <a:pt x="1428" y="217"/>
                  </a:cubicBezTo>
                  <a:cubicBezTo>
                    <a:pt x="1404" y="215"/>
                    <a:pt x="1380" y="185"/>
                    <a:pt x="1360" y="177"/>
                  </a:cubicBezTo>
                  <a:cubicBezTo>
                    <a:pt x="1339" y="169"/>
                    <a:pt x="1310" y="164"/>
                    <a:pt x="1288" y="164"/>
                  </a:cubicBezTo>
                  <a:cubicBezTo>
                    <a:pt x="1263" y="165"/>
                    <a:pt x="1250" y="159"/>
                    <a:pt x="1259" y="188"/>
                  </a:cubicBezTo>
                  <a:cubicBezTo>
                    <a:pt x="1267" y="216"/>
                    <a:pt x="1247" y="233"/>
                    <a:pt x="1222" y="216"/>
                  </a:cubicBezTo>
                  <a:cubicBezTo>
                    <a:pt x="1205" y="203"/>
                    <a:pt x="1191" y="160"/>
                    <a:pt x="1166" y="165"/>
                  </a:cubicBezTo>
                  <a:cubicBezTo>
                    <a:pt x="1129" y="173"/>
                    <a:pt x="1152" y="214"/>
                    <a:pt x="1152" y="235"/>
                  </a:cubicBezTo>
                  <a:cubicBezTo>
                    <a:pt x="1152" y="261"/>
                    <a:pt x="1128" y="269"/>
                    <a:pt x="1105" y="266"/>
                  </a:cubicBezTo>
                  <a:cubicBezTo>
                    <a:pt x="1077" y="262"/>
                    <a:pt x="1058" y="237"/>
                    <a:pt x="1050" y="213"/>
                  </a:cubicBezTo>
                  <a:cubicBezTo>
                    <a:pt x="1043" y="192"/>
                    <a:pt x="1047" y="167"/>
                    <a:pt x="1035" y="148"/>
                  </a:cubicBezTo>
                  <a:cubicBezTo>
                    <a:pt x="1025" y="131"/>
                    <a:pt x="1013" y="134"/>
                    <a:pt x="997" y="130"/>
                  </a:cubicBezTo>
                  <a:cubicBezTo>
                    <a:pt x="976" y="125"/>
                    <a:pt x="972" y="109"/>
                    <a:pt x="961" y="93"/>
                  </a:cubicBezTo>
                  <a:cubicBezTo>
                    <a:pt x="951" y="79"/>
                    <a:pt x="941" y="61"/>
                    <a:pt x="926" y="53"/>
                  </a:cubicBezTo>
                  <a:cubicBezTo>
                    <a:pt x="917" y="49"/>
                    <a:pt x="897" y="46"/>
                    <a:pt x="895" y="61"/>
                  </a:cubicBezTo>
                  <a:cubicBezTo>
                    <a:pt x="894" y="75"/>
                    <a:pt x="924" y="107"/>
                    <a:pt x="934" y="121"/>
                  </a:cubicBezTo>
                  <a:cubicBezTo>
                    <a:pt x="948" y="142"/>
                    <a:pt x="964" y="166"/>
                    <a:pt x="965" y="188"/>
                  </a:cubicBezTo>
                  <a:cubicBezTo>
                    <a:pt x="966" y="215"/>
                    <a:pt x="932" y="237"/>
                    <a:pt x="899" y="208"/>
                  </a:cubicBezTo>
                  <a:cubicBezTo>
                    <a:pt x="887" y="197"/>
                    <a:pt x="883" y="182"/>
                    <a:pt x="872" y="171"/>
                  </a:cubicBezTo>
                  <a:cubicBezTo>
                    <a:pt x="862" y="162"/>
                    <a:pt x="853" y="163"/>
                    <a:pt x="842" y="160"/>
                  </a:cubicBezTo>
                  <a:cubicBezTo>
                    <a:pt x="808" y="150"/>
                    <a:pt x="797" y="119"/>
                    <a:pt x="788" y="95"/>
                  </a:cubicBezTo>
                  <a:cubicBezTo>
                    <a:pt x="779" y="69"/>
                    <a:pt x="767" y="44"/>
                    <a:pt x="738" y="25"/>
                  </a:cubicBezTo>
                  <a:cubicBezTo>
                    <a:pt x="719" y="13"/>
                    <a:pt x="677" y="0"/>
                    <a:pt x="654" y="23"/>
                  </a:cubicBezTo>
                  <a:cubicBezTo>
                    <a:pt x="648" y="30"/>
                    <a:pt x="642" y="38"/>
                    <a:pt x="642" y="54"/>
                  </a:cubicBezTo>
                  <a:cubicBezTo>
                    <a:pt x="641" y="65"/>
                    <a:pt x="644" y="73"/>
                    <a:pt x="651" y="85"/>
                  </a:cubicBezTo>
                  <a:cubicBezTo>
                    <a:pt x="661" y="102"/>
                    <a:pt x="670" y="102"/>
                    <a:pt x="677" y="120"/>
                  </a:cubicBezTo>
                  <a:cubicBezTo>
                    <a:pt x="679" y="127"/>
                    <a:pt x="669" y="137"/>
                    <a:pt x="660" y="136"/>
                  </a:cubicBezTo>
                  <a:cubicBezTo>
                    <a:pt x="651" y="135"/>
                    <a:pt x="643" y="124"/>
                    <a:pt x="639" y="117"/>
                  </a:cubicBezTo>
                  <a:cubicBezTo>
                    <a:pt x="634" y="109"/>
                    <a:pt x="630" y="102"/>
                    <a:pt x="622" y="98"/>
                  </a:cubicBezTo>
                  <a:cubicBezTo>
                    <a:pt x="613" y="93"/>
                    <a:pt x="602" y="91"/>
                    <a:pt x="593" y="95"/>
                  </a:cubicBezTo>
                  <a:cubicBezTo>
                    <a:pt x="584" y="100"/>
                    <a:pt x="580" y="109"/>
                    <a:pt x="580" y="119"/>
                  </a:cubicBezTo>
                  <a:cubicBezTo>
                    <a:pt x="581" y="130"/>
                    <a:pt x="588" y="137"/>
                    <a:pt x="596" y="144"/>
                  </a:cubicBezTo>
                  <a:cubicBezTo>
                    <a:pt x="604" y="151"/>
                    <a:pt x="612" y="155"/>
                    <a:pt x="615" y="166"/>
                  </a:cubicBezTo>
                  <a:cubicBezTo>
                    <a:pt x="617" y="178"/>
                    <a:pt x="608" y="182"/>
                    <a:pt x="597" y="182"/>
                  </a:cubicBezTo>
                  <a:cubicBezTo>
                    <a:pt x="582" y="182"/>
                    <a:pt x="566" y="175"/>
                    <a:pt x="553" y="186"/>
                  </a:cubicBezTo>
                  <a:cubicBezTo>
                    <a:pt x="540" y="198"/>
                    <a:pt x="545" y="221"/>
                    <a:pt x="534" y="234"/>
                  </a:cubicBezTo>
                  <a:cubicBezTo>
                    <a:pt x="515" y="258"/>
                    <a:pt x="494" y="221"/>
                    <a:pt x="471" y="233"/>
                  </a:cubicBezTo>
                  <a:cubicBezTo>
                    <a:pt x="449" y="245"/>
                    <a:pt x="455" y="300"/>
                    <a:pt x="434" y="314"/>
                  </a:cubicBezTo>
                  <a:cubicBezTo>
                    <a:pt x="414" y="329"/>
                    <a:pt x="388" y="323"/>
                    <a:pt x="367" y="316"/>
                  </a:cubicBezTo>
                  <a:cubicBezTo>
                    <a:pt x="332" y="306"/>
                    <a:pt x="297" y="311"/>
                    <a:pt x="278" y="341"/>
                  </a:cubicBezTo>
                  <a:cubicBezTo>
                    <a:pt x="264" y="364"/>
                    <a:pt x="228" y="364"/>
                    <a:pt x="204" y="355"/>
                  </a:cubicBezTo>
                  <a:cubicBezTo>
                    <a:pt x="181" y="346"/>
                    <a:pt x="172" y="324"/>
                    <a:pt x="165" y="302"/>
                  </a:cubicBezTo>
                  <a:cubicBezTo>
                    <a:pt x="157" y="277"/>
                    <a:pt x="130" y="243"/>
                    <a:pt x="99" y="256"/>
                  </a:cubicBezTo>
                  <a:cubicBezTo>
                    <a:pt x="63" y="272"/>
                    <a:pt x="90" y="316"/>
                    <a:pt x="112" y="330"/>
                  </a:cubicBezTo>
                  <a:cubicBezTo>
                    <a:pt x="126" y="339"/>
                    <a:pt x="147" y="351"/>
                    <a:pt x="147" y="370"/>
                  </a:cubicBezTo>
                  <a:cubicBezTo>
                    <a:pt x="146" y="384"/>
                    <a:pt x="132" y="421"/>
                    <a:pt x="116" y="418"/>
                  </a:cubicBezTo>
                  <a:cubicBezTo>
                    <a:pt x="96" y="414"/>
                    <a:pt x="103" y="372"/>
                    <a:pt x="77" y="374"/>
                  </a:cubicBezTo>
                  <a:cubicBezTo>
                    <a:pt x="57" y="376"/>
                    <a:pt x="51" y="393"/>
                    <a:pt x="49" y="410"/>
                  </a:cubicBezTo>
                  <a:cubicBezTo>
                    <a:pt x="46" y="434"/>
                    <a:pt x="14" y="578"/>
                    <a:pt x="0" y="598"/>
                  </a:cubicBezTo>
                  <a:cubicBezTo>
                    <a:pt x="33" y="596"/>
                    <a:pt x="33" y="596"/>
                    <a:pt x="33" y="596"/>
                  </a:cubicBezTo>
                  <a:cubicBezTo>
                    <a:pt x="2068" y="596"/>
                    <a:pt x="2068" y="596"/>
                    <a:pt x="2068" y="596"/>
                  </a:cubicBezTo>
                  <a:cubicBezTo>
                    <a:pt x="2078" y="612"/>
                    <a:pt x="2084" y="624"/>
                    <a:pt x="2084" y="624"/>
                  </a:cubicBezTo>
                  <a:cubicBezTo>
                    <a:pt x="2242" y="600"/>
                    <a:pt x="2242" y="600"/>
                    <a:pt x="2242" y="600"/>
                  </a:cubicBezTo>
                  <a:cubicBezTo>
                    <a:pt x="2242" y="507"/>
                    <a:pt x="2242" y="507"/>
                    <a:pt x="2242" y="507"/>
                  </a:cubicBezTo>
                  <a:lnTo>
                    <a:pt x="2225" y="4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
        <p:nvSpPr>
          <p:cNvPr id="150" name="Title 1">
            <a:extLst>
              <a:ext uri="{FF2B5EF4-FFF2-40B4-BE49-F238E27FC236}">
                <a16:creationId xmlns:a16="http://schemas.microsoft.com/office/drawing/2014/main" id="{8BD6C010-C1FE-4068-8479-2EAB681A218D}"/>
              </a:ext>
            </a:extLst>
          </p:cNvPr>
          <p:cNvSpPr txBox="1">
            <a:spLocks/>
          </p:cNvSpPr>
          <p:nvPr/>
        </p:nvSpPr>
        <p:spPr>
          <a:xfrm>
            <a:off x="611560" y="2204864"/>
            <a:ext cx="9194656" cy="486054"/>
          </a:xfrm>
          <a:prstGeom prst="rect">
            <a:avLst/>
          </a:prstGeom>
        </p:spPr>
        <p:txBody>
          <a:bodyPr vert="horz" lIns="68580" tIns="34290" rIns="68580" bIns="34290" rtlCol="0" anchor="ctr">
            <a:noAutofit/>
          </a:bodyPr>
          <a:lstStyle>
            <a:lvl1pPr>
              <a:spcBef>
                <a:spcPct val="0"/>
              </a:spcBef>
              <a:buNone/>
              <a:defRPr sz="3300" b="1">
                <a:solidFill>
                  <a:schemeClr val="accent2"/>
                </a:solidFill>
                <a:latin typeface="+mj-lt"/>
                <a:ea typeface="+mj-ea"/>
                <a:cs typeface="+mj-cs"/>
              </a:defRPr>
            </a:lvl1pPr>
          </a:lstStyle>
          <a:p>
            <a:pPr>
              <a:lnSpc>
                <a:spcPts val="2700"/>
              </a:lnSpc>
            </a:pPr>
            <a:r>
              <a:rPr lang="zh-CN" altLang="en-US" sz="4800" kern="3600" spc="200" dirty="0">
                <a:solidFill>
                  <a:schemeClr val="bg1"/>
                </a:solidFill>
                <a:latin typeface="微软雅黑" panose="020B0503020204020204" pitchFamily="34" charset="-122"/>
                <a:ea typeface="微软雅黑" panose="020B0503020204020204" pitchFamily="34" charset="-122"/>
              </a:rPr>
              <a:t>感谢聆听！</a:t>
            </a:r>
            <a:endParaRPr lang="en-US" sz="4800" kern="3600" spc="200" dirty="0">
              <a:solidFill>
                <a:schemeClr val="bg1"/>
              </a:solidFill>
              <a:latin typeface="微软雅黑" panose="020B0503020204020204" pitchFamily="34" charset="-122"/>
              <a:ea typeface="微软雅黑" panose="020B0503020204020204" pitchFamily="34" charset="-122"/>
            </a:endParaRPr>
          </a:p>
        </p:txBody>
      </p:sp>
      <p:sp>
        <p:nvSpPr>
          <p:cNvPr id="151" name="Subtitle 2">
            <a:extLst>
              <a:ext uri="{FF2B5EF4-FFF2-40B4-BE49-F238E27FC236}">
                <a16:creationId xmlns:a16="http://schemas.microsoft.com/office/drawing/2014/main" id="{A9AF6AC8-04A8-4339-8209-F0F05E47E441}"/>
              </a:ext>
            </a:extLst>
          </p:cNvPr>
          <p:cNvSpPr txBox="1">
            <a:spLocks/>
          </p:cNvSpPr>
          <p:nvPr/>
        </p:nvSpPr>
        <p:spPr>
          <a:xfrm>
            <a:off x="672384" y="2891389"/>
            <a:ext cx="4536504" cy="1602178"/>
          </a:xfrm>
          <a:prstGeom prst="rect">
            <a:avLst/>
          </a:prstGeom>
        </p:spPr>
        <p:txBody>
          <a:bodyPr vert="horz" lIns="68580" tIns="34290" rIns="68580" bIns="34290" rtlCol="0">
            <a:noAutofit/>
          </a:bodyPr>
          <a:lstStyle>
            <a:lvl1pPr marL="0" indent="0" algn="l" defTabSz="685800" rtl="0" eaLnBrk="1" latinLnBrk="0" hangingPunct="1">
              <a:spcBef>
                <a:spcPct val="20000"/>
              </a:spcBef>
              <a:buClr>
                <a:schemeClr val="accent2"/>
              </a:buClr>
              <a:buFont typeface="Arial" pitchFamily="34" charset="0"/>
              <a:buNone/>
              <a:defRPr sz="2800" kern="1200">
                <a:solidFill>
                  <a:schemeClr val="accent1"/>
                </a:solidFill>
                <a:latin typeface="+mn-lt"/>
                <a:ea typeface="+mn-ea"/>
                <a:cs typeface="+mn-cs"/>
              </a:defRPr>
            </a:lvl1pPr>
            <a:lvl2pPr marL="342900" indent="0" algn="ctr" defTabSz="685800" rtl="0" eaLnBrk="1" latinLnBrk="0" hangingPunct="1">
              <a:spcBef>
                <a:spcPct val="20000"/>
              </a:spcBef>
              <a:buClr>
                <a:schemeClr val="tx2"/>
              </a:buClr>
              <a:buFont typeface="Arial" pitchFamily="34" charset="0"/>
              <a:buNone/>
              <a:defRPr sz="2400" kern="1200">
                <a:solidFill>
                  <a:schemeClr val="tx1">
                    <a:tint val="75000"/>
                  </a:schemeClr>
                </a:solidFill>
                <a:latin typeface="+mn-lt"/>
                <a:ea typeface="+mn-ea"/>
                <a:cs typeface="+mn-cs"/>
              </a:defRPr>
            </a:lvl2pPr>
            <a:lvl3pPr marL="685800" indent="0" algn="ctr" defTabSz="685800" rtl="0" eaLnBrk="1" latinLnBrk="0" hangingPunct="1">
              <a:spcBef>
                <a:spcPct val="20000"/>
              </a:spcBef>
              <a:buClr>
                <a:schemeClr val="accent2"/>
              </a:buClr>
              <a:buFont typeface="Arial" pitchFamily="34" charset="0"/>
              <a:buNone/>
              <a:defRPr sz="1100" kern="1200">
                <a:solidFill>
                  <a:schemeClr val="tx1">
                    <a:tint val="75000"/>
                  </a:schemeClr>
                </a:solidFill>
                <a:latin typeface="+mn-lt"/>
                <a:ea typeface="+mn-ea"/>
                <a:cs typeface="+mn-cs"/>
              </a:defRPr>
            </a:lvl3pPr>
            <a:lvl4pPr marL="1028700" indent="0" algn="ctr" defTabSz="685800" rtl="0" eaLnBrk="1" latinLnBrk="0" hangingPunct="1">
              <a:spcBef>
                <a:spcPct val="20000"/>
              </a:spcBef>
              <a:buClr>
                <a:schemeClr val="accent2"/>
              </a:buClr>
              <a:buFont typeface="Arial" pitchFamily="34" charset="0"/>
              <a:buNone/>
              <a:defRPr sz="1100" kern="1200">
                <a:solidFill>
                  <a:schemeClr val="tx1">
                    <a:tint val="75000"/>
                  </a:schemeClr>
                </a:solidFill>
                <a:latin typeface="+mn-lt"/>
                <a:ea typeface="+mn-ea"/>
                <a:cs typeface="+mn-cs"/>
              </a:defRPr>
            </a:lvl4pPr>
            <a:lvl5pPr marL="1371600" indent="0" algn="ctr" defTabSz="685800" rtl="0" eaLnBrk="1" latinLnBrk="0" hangingPunct="1">
              <a:spcBef>
                <a:spcPct val="20000"/>
              </a:spcBef>
              <a:buClr>
                <a:schemeClr val="accent2"/>
              </a:buClr>
              <a:buFont typeface="Arial" pitchFamily="34" charset="0"/>
              <a:buNone/>
              <a:defRPr sz="1100" kern="1200">
                <a:solidFill>
                  <a:schemeClr val="tx1">
                    <a:tint val="75000"/>
                  </a:schemeClr>
                </a:solidFill>
                <a:latin typeface="+mn-lt"/>
                <a:ea typeface="+mn-ea"/>
                <a:cs typeface="+mn-cs"/>
              </a:defRPr>
            </a:lvl5pPr>
            <a:lvl6pPr marL="17145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6pPr>
            <a:lvl7pPr marL="20574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7pPr>
            <a:lvl8pPr marL="24003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8pPr>
            <a:lvl9pPr marL="27432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9pPr>
          </a:lstStyle>
          <a:p>
            <a:r>
              <a:rPr lang="en-US" altLang="zh-CN" sz="2400" dirty="0">
                <a:solidFill>
                  <a:schemeClr val="bg1"/>
                </a:solidFill>
                <a:latin typeface="微软雅黑" panose="020B0503020204020204" pitchFamily="34" charset="-122"/>
                <a:ea typeface="微软雅黑" panose="020B0503020204020204" pitchFamily="34" charset="-122"/>
                <a:cs typeface="+mj-cs"/>
              </a:rPr>
              <a:t>Li Peifang </a:t>
            </a:r>
            <a:r>
              <a:rPr lang="zh-CN" altLang="en-US" sz="2400" dirty="0">
                <a:solidFill>
                  <a:schemeClr val="bg1"/>
                </a:solidFill>
                <a:latin typeface="微软雅黑" panose="020B0503020204020204" pitchFamily="34" charset="-122"/>
                <a:ea typeface="微软雅黑" panose="020B0503020204020204" pitchFamily="34" charset="-122"/>
                <a:cs typeface="+mj-cs"/>
              </a:rPr>
              <a:t>李培芳</a:t>
            </a:r>
            <a:endParaRPr lang="es-ES" sz="2400" dirty="0">
              <a:solidFill>
                <a:schemeClr val="bg1"/>
              </a:solidFill>
              <a:latin typeface="微软雅黑" panose="020B0503020204020204" pitchFamily="34" charset="-122"/>
              <a:ea typeface="微软雅黑" panose="020B0503020204020204" pitchFamily="34" charset="-122"/>
              <a:cs typeface="+mj-cs"/>
            </a:endParaRPr>
          </a:p>
        </p:txBody>
      </p:sp>
      <p:pic>
        <p:nvPicPr>
          <p:cNvPr id="152" name="Picture 151">
            <a:extLst>
              <a:ext uri="{FF2B5EF4-FFF2-40B4-BE49-F238E27FC236}">
                <a16:creationId xmlns:a16="http://schemas.microsoft.com/office/drawing/2014/main" id="{29C39594-30A5-4BD4-B9E3-D6C8BFE5D35C}"/>
              </a:ext>
            </a:extLst>
          </p:cNvPr>
          <p:cNvPicPr>
            <a:picLocks noChangeAspect="1"/>
          </p:cNvPicPr>
          <p:nvPr/>
        </p:nvPicPr>
        <p:blipFill>
          <a:blip r:embed="rId3"/>
          <a:stretch>
            <a:fillRect/>
          </a:stretch>
        </p:blipFill>
        <p:spPr>
          <a:xfrm flipH="1">
            <a:off x="3580179" y="2780928"/>
            <a:ext cx="5558362" cy="2229552"/>
          </a:xfrm>
          <a:prstGeom prst="rect">
            <a:avLst/>
          </a:prstGeom>
        </p:spPr>
      </p:pic>
      <p:pic>
        <p:nvPicPr>
          <p:cNvPr id="166" name="Picture 165">
            <a:extLst>
              <a:ext uri="{FF2B5EF4-FFF2-40B4-BE49-F238E27FC236}">
                <a16:creationId xmlns:a16="http://schemas.microsoft.com/office/drawing/2014/main" id="{9CBDEEE8-5307-4D73-9D5F-C6827E7539B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b="-18956"/>
          <a:stretch/>
        </p:blipFill>
        <p:spPr>
          <a:xfrm>
            <a:off x="677293" y="4869160"/>
            <a:ext cx="2273432" cy="793324"/>
          </a:xfrm>
          <a:prstGeom prst="rect">
            <a:avLst/>
          </a:prstGeom>
        </p:spPr>
      </p:pic>
    </p:spTree>
    <p:extLst>
      <p:ext uri="{BB962C8B-B14F-4D97-AF65-F5344CB8AC3E}">
        <p14:creationId xmlns:p14="http://schemas.microsoft.com/office/powerpoint/2010/main" val="3819058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b="1" dirty="0" err="1" smtClean="0"/>
              <a:t>AfiFarm</a:t>
            </a:r>
            <a:r>
              <a:rPr lang="en-US" sz="3600" b="1" dirty="0" smtClean="0"/>
              <a:t> 5.2</a:t>
            </a:r>
            <a:r>
              <a:rPr lang="zh-CN" altLang="en-US" sz="3600" b="1" dirty="0" smtClean="0"/>
              <a:t>简介</a:t>
            </a:r>
            <a:endParaRPr lang="en-US" sz="3600" dirty="0"/>
          </a:p>
        </p:txBody>
      </p:sp>
      <p:sp>
        <p:nvSpPr>
          <p:cNvPr id="5" name="Content Placeholder 4"/>
          <p:cNvSpPr>
            <a:spLocks noGrp="1"/>
          </p:cNvSpPr>
          <p:nvPr>
            <p:ph idx="4294967295"/>
          </p:nvPr>
        </p:nvSpPr>
        <p:spPr>
          <a:xfrm>
            <a:off x="0" y="1484313"/>
            <a:ext cx="8229600" cy="5257800"/>
          </a:xfrm>
        </p:spPr>
        <p:txBody>
          <a:bodyPr/>
          <a:lstStyle/>
          <a:p>
            <a:pPr marL="400050">
              <a:buFont typeface="Wingdings" panose="05000000000000000000" pitchFamily="2" charset="2"/>
              <a:buChar char="Ø"/>
            </a:pPr>
            <a:r>
              <a:rPr lang="zh-CN" altLang="en-US" sz="1800" dirty="0" smtClean="0"/>
              <a:t>站台报告不再是</a:t>
            </a:r>
            <a:r>
              <a:rPr lang="en-US" altLang="zh-CN" sz="1800" dirty="0" err="1" smtClean="0"/>
              <a:t>Afifarm</a:t>
            </a:r>
            <a:r>
              <a:rPr lang="zh-CN" altLang="en-US" sz="1800" dirty="0" smtClean="0"/>
              <a:t>的一部分</a:t>
            </a:r>
            <a:endParaRPr lang="en-US" sz="1800" dirty="0" smtClean="0"/>
          </a:p>
          <a:p>
            <a:pPr marL="400050">
              <a:buFont typeface="Wingdings" panose="05000000000000000000" pitchFamily="2" charset="2"/>
              <a:buChar char="Ø"/>
            </a:pPr>
            <a:r>
              <a:rPr lang="zh-CN" altLang="en-US" sz="1800" dirty="0" smtClean="0"/>
              <a:t>实时处理系统将管理和控制站台位</a:t>
            </a:r>
            <a:endParaRPr lang="en-US" altLang="zh-CN" sz="1800" dirty="0" smtClean="0"/>
          </a:p>
          <a:p>
            <a:pPr marL="400050">
              <a:buFont typeface="Wingdings" panose="05000000000000000000" pitchFamily="2" charset="2"/>
              <a:buChar char="Ø"/>
            </a:pPr>
            <a:endParaRPr lang="en-US" sz="1800" dirty="0" smtClean="0"/>
          </a:p>
          <a:p>
            <a:pPr marL="400050">
              <a:buFont typeface="Wingdings" panose="05000000000000000000" pitchFamily="2" charset="2"/>
              <a:buChar char="Ø"/>
            </a:pPr>
            <a:endParaRPr lang="en-US" dirty="0" smtClean="0"/>
          </a:p>
          <a:p>
            <a:pPr marL="0" indent="0">
              <a:buNone/>
            </a:pPr>
            <a:endParaRPr lang="en-US" dirty="0"/>
          </a:p>
        </p:txBody>
      </p:sp>
      <p:sp>
        <p:nvSpPr>
          <p:cNvPr id="3" name="Subtitle 2"/>
          <p:cNvSpPr>
            <a:spLocks noGrp="1"/>
          </p:cNvSpPr>
          <p:nvPr>
            <p:ph type="subTitle" idx="4294967295"/>
          </p:nvPr>
        </p:nvSpPr>
        <p:spPr>
          <a:xfrm>
            <a:off x="0" y="908050"/>
            <a:ext cx="8137525" cy="433388"/>
          </a:xfrm>
        </p:spPr>
        <p:txBody>
          <a:bodyPr>
            <a:noAutofit/>
          </a:bodyPr>
          <a:lstStyle/>
          <a:p>
            <a:r>
              <a:rPr lang="zh-CN" altLang="en-US" sz="2800" b="1" dirty="0" smtClean="0"/>
              <a:t>系统概述</a:t>
            </a:r>
            <a:endParaRPr lang="en-US" sz="28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9" y="2730531"/>
            <a:ext cx="5249514" cy="2930717"/>
          </a:xfrm>
          <a:prstGeom prst="rect">
            <a:avLst/>
          </a:prstGeom>
        </p:spPr>
      </p:pic>
    </p:spTree>
    <p:extLst>
      <p:ext uri="{BB962C8B-B14F-4D97-AF65-F5344CB8AC3E}">
        <p14:creationId xmlns:p14="http://schemas.microsoft.com/office/powerpoint/2010/main" val="199079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b="1" dirty="0" err="1" smtClean="0"/>
              <a:t>AfiFarm</a:t>
            </a:r>
            <a:r>
              <a:rPr lang="en-US" sz="3600" b="1" dirty="0" smtClean="0"/>
              <a:t> 5.2</a:t>
            </a:r>
            <a:r>
              <a:rPr lang="zh-CN" altLang="en-US" sz="3600" b="1" dirty="0" smtClean="0"/>
              <a:t>介绍</a:t>
            </a:r>
            <a:endParaRPr lang="en-US" sz="3600" dirty="0"/>
          </a:p>
        </p:txBody>
      </p:sp>
      <p:sp>
        <p:nvSpPr>
          <p:cNvPr id="3" name="Subtitle 2"/>
          <p:cNvSpPr>
            <a:spLocks noGrp="1"/>
          </p:cNvSpPr>
          <p:nvPr>
            <p:ph type="subTitle" idx="4294967295"/>
          </p:nvPr>
        </p:nvSpPr>
        <p:spPr>
          <a:xfrm>
            <a:off x="0" y="908050"/>
            <a:ext cx="8137525" cy="433388"/>
          </a:xfrm>
        </p:spPr>
        <p:txBody>
          <a:bodyPr>
            <a:noAutofit/>
          </a:bodyPr>
          <a:lstStyle/>
          <a:p>
            <a:r>
              <a:rPr lang="zh-CN" altLang="en-US" sz="2800" b="1" dirty="0" smtClean="0"/>
              <a:t>系统概述</a:t>
            </a:r>
            <a:endParaRPr lang="en-US" sz="2800" b="1" dirty="0"/>
          </a:p>
        </p:txBody>
      </p:sp>
      <p:sp>
        <p:nvSpPr>
          <p:cNvPr id="2" name="Content Placeholder 1"/>
          <p:cNvSpPr>
            <a:spLocks noGrp="1"/>
          </p:cNvSpPr>
          <p:nvPr>
            <p:ph idx="4294967295"/>
          </p:nvPr>
        </p:nvSpPr>
        <p:spPr>
          <a:xfrm>
            <a:off x="0" y="1416050"/>
            <a:ext cx="8229600" cy="5257800"/>
          </a:xfrm>
        </p:spPr>
        <p:txBody>
          <a:bodyPr>
            <a:normAutofit/>
          </a:bodyPr>
          <a:lstStyle/>
          <a:p>
            <a:pPr>
              <a:buFont typeface="Wingdings" panose="05000000000000000000" pitchFamily="2" charset="2"/>
              <a:buChar char="Ø"/>
            </a:pPr>
            <a:r>
              <a:rPr lang="zh-CN" altLang="en-US" sz="1800" dirty="0" smtClean="0"/>
              <a:t>老版的实时处理系统将不复存在</a:t>
            </a:r>
            <a:endParaRPr lang="en-US" sz="1800" dirty="0" smtClean="0"/>
          </a:p>
          <a:p>
            <a:pPr>
              <a:buFont typeface="Wingdings" panose="05000000000000000000" pitchFamily="2" charset="2"/>
              <a:buChar char="Ø"/>
            </a:pPr>
            <a:r>
              <a:rPr lang="en-US" sz="1800" dirty="0" err="1" smtClean="0"/>
              <a:t>Aficontrol</a:t>
            </a:r>
            <a:r>
              <a:rPr lang="zh-CN" altLang="en-US" sz="1800" dirty="0"/>
              <a:t>相对</a:t>
            </a:r>
            <a:r>
              <a:rPr lang="en-US" altLang="zh-CN" sz="1800" dirty="0"/>
              <a:t>5.1</a:t>
            </a:r>
            <a:r>
              <a:rPr lang="zh-CN" altLang="en-US" sz="1800" dirty="0"/>
              <a:t>版改进</a:t>
            </a:r>
            <a:endParaRPr lang="en-US" sz="1800" dirty="0"/>
          </a:p>
          <a:p>
            <a:pPr>
              <a:buFont typeface="Wingdings" panose="05000000000000000000" pitchFamily="2" charset="2"/>
              <a:buChar char="Ø"/>
            </a:pPr>
            <a:endParaRPr lang="en-US" sz="1800" dirty="0" smtClean="0"/>
          </a:p>
          <a:p>
            <a:pPr>
              <a:buFont typeface="Wingdings" panose="05000000000000000000" pitchFamily="2" charset="2"/>
              <a:buChar char="Ø"/>
            </a:pPr>
            <a:endParaRPr lang="he-IL" sz="2400" dirty="0"/>
          </a:p>
        </p:txBody>
      </p:sp>
      <p:pic>
        <p:nvPicPr>
          <p:cNvPr id="9"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2646254"/>
            <a:ext cx="6086475" cy="4038600"/>
          </a:xfrm>
          <a:prstGeom prst="rect">
            <a:avLst/>
          </a:prstGeom>
        </p:spPr>
      </p:pic>
    </p:spTree>
    <p:extLst>
      <p:ext uri="{BB962C8B-B14F-4D97-AF65-F5344CB8AC3E}">
        <p14:creationId xmlns:p14="http://schemas.microsoft.com/office/powerpoint/2010/main" val="1929894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b="1" dirty="0" err="1" smtClean="0"/>
              <a:t>AfiFarm</a:t>
            </a:r>
            <a:r>
              <a:rPr lang="en-US" sz="3600" b="1" dirty="0" smtClean="0"/>
              <a:t> 5.2</a:t>
            </a:r>
            <a:r>
              <a:rPr lang="zh-CN" altLang="en-US" sz="3600" b="1" dirty="0" smtClean="0"/>
              <a:t>简介</a:t>
            </a:r>
            <a:endParaRPr lang="en-US" sz="3600" dirty="0"/>
          </a:p>
        </p:txBody>
      </p:sp>
      <p:sp>
        <p:nvSpPr>
          <p:cNvPr id="3" name="Subtitle 2"/>
          <p:cNvSpPr>
            <a:spLocks noGrp="1"/>
          </p:cNvSpPr>
          <p:nvPr>
            <p:ph type="subTitle" idx="4294967295"/>
          </p:nvPr>
        </p:nvSpPr>
        <p:spPr>
          <a:xfrm>
            <a:off x="0" y="908050"/>
            <a:ext cx="8135938" cy="433388"/>
          </a:xfrm>
        </p:spPr>
        <p:txBody>
          <a:bodyPr>
            <a:noAutofit/>
          </a:bodyPr>
          <a:lstStyle/>
          <a:p>
            <a:r>
              <a:rPr lang="zh-CN" altLang="en-US" sz="2800" b="1" dirty="0" smtClean="0"/>
              <a:t>系统概述</a:t>
            </a:r>
            <a:endParaRPr lang="en-US" sz="2800" b="1" dirty="0"/>
          </a:p>
        </p:txBody>
      </p:sp>
      <p:sp>
        <p:nvSpPr>
          <p:cNvPr id="2" name="Content Placeholder 1"/>
          <p:cNvSpPr>
            <a:spLocks noGrp="1"/>
          </p:cNvSpPr>
          <p:nvPr>
            <p:ph idx="4294967295"/>
          </p:nvPr>
        </p:nvSpPr>
        <p:spPr>
          <a:xfrm>
            <a:off x="0" y="1484313"/>
            <a:ext cx="8229600" cy="5257800"/>
          </a:xfrm>
        </p:spPr>
        <p:txBody>
          <a:bodyPr>
            <a:normAutofit/>
          </a:bodyPr>
          <a:lstStyle/>
          <a:p>
            <a:pPr>
              <a:buFont typeface="Wingdings" panose="05000000000000000000" pitchFamily="2" charset="2"/>
              <a:buChar char="Ø"/>
            </a:pPr>
            <a:r>
              <a:rPr lang="en-US" sz="1800" dirty="0" err="1" smtClean="0"/>
              <a:t>A</a:t>
            </a:r>
            <a:r>
              <a:rPr lang="en-US" altLang="zh-CN" sz="1800" dirty="0" err="1" smtClean="0"/>
              <a:t>fifarm</a:t>
            </a:r>
            <a:r>
              <a:rPr lang="en-US" altLang="zh-CN" sz="1800" dirty="0" smtClean="0"/>
              <a:t> 5.2 </a:t>
            </a:r>
            <a:r>
              <a:rPr lang="zh-CN" altLang="en-US" sz="1800" dirty="0" smtClean="0"/>
              <a:t>没有“</a:t>
            </a:r>
            <a:r>
              <a:rPr lang="en-US" altLang="zh-CN" sz="1800" dirty="0" err="1" smtClean="0"/>
              <a:t>config</a:t>
            </a:r>
            <a:r>
              <a:rPr lang="zh-CN" altLang="en-US" sz="1800" dirty="0" smtClean="0"/>
              <a:t>”程序</a:t>
            </a:r>
            <a:endParaRPr lang="en-US" sz="1800" dirty="0" smtClean="0"/>
          </a:p>
          <a:p>
            <a:pPr>
              <a:buFont typeface="Wingdings" panose="05000000000000000000" pitchFamily="2" charset="2"/>
              <a:buChar char="Ø"/>
            </a:pPr>
            <a:r>
              <a:rPr lang="en-US" sz="1800" dirty="0" err="1" smtClean="0"/>
              <a:t>AfiControl</a:t>
            </a:r>
            <a:r>
              <a:rPr lang="en-US" sz="1800" dirty="0" smtClean="0"/>
              <a:t>.</a:t>
            </a:r>
            <a:r>
              <a:rPr lang="zh-CN" altLang="en-US" sz="1800" dirty="0" smtClean="0"/>
              <a:t>配置将在实时处理程序中设置</a:t>
            </a:r>
            <a:r>
              <a:rPr lang="en-US" altLang="zh-CN" sz="1800" dirty="0" smtClean="0"/>
              <a:t>-</a:t>
            </a:r>
            <a:r>
              <a:rPr lang="en-US" altLang="zh-CN" sz="1800" dirty="0" err="1" smtClean="0"/>
              <a:t>Aficontrol</a:t>
            </a:r>
            <a:endParaRPr lang="en-US" altLang="zh-CN" sz="1800" dirty="0" smtClean="0"/>
          </a:p>
          <a:p>
            <a:pPr marL="0" indent="0">
              <a:buNone/>
            </a:pPr>
            <a:endParaRPr lang="en-US" sz="1800" dirty="0" smtClean="0"/>
          </a:p>
          <a:p>
            <a:pPr>
              <a:buFont typeface="Wingdings" panose="05000000000000000000" pitchFamily="2" charset="2"/>
              <a:buChar char="Ø"/>
            </a:pPr>
            <a:endParaRPr lang="he-IL"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2583436"/>
            <a:ext cx="5360293" cy="3850118"/>
          </a:xfrm>
          <a:prstGeom prst="rect">
            <a:avLst/>
          </a:prstGeom>
        </p:spPr>
      </p:pic>
    </p:spTree>
    <p:extLst>
      <p:ext uri="{BB962C8B-B14F-4D97-AF65-F5344CB8AC3E}">
        <p14:creationId xmlns:p14="http://schemas.microsoft.com/office/powerpoint/2010/main" val="3606007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afimilk">
      <a:dk1>
        <a:srgbClr val="444949"/>
      </a:dk1>
      <a:lt1>
        <a:sysClr val="window" lastClr="C7EDCC"/>
      </a:lt1>
      <a:dk2>
        <a:srgbClr val="009BD9"/>
      </a:dk2>
      <a:lt2>
        <a:srgbClr val="EAEAEA"/>
      </a:lt2>
      <a:accent1>
        <a:srgbClr val="009BD9"/>
      </a:accent1>
      <a:accent2>
        <a:srgbClr val="005978"/>
      </a:accent2>
      <a:accent3>
        <a:srgbClr val="7F7F7F"/>
      </a:accent3>
      <a:accent4>
        <a:srgbClr val="2A2A2A"/>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13411</TotalTime>
  <Words>2783</Words>
  <Application>Microsoft Office PowerPoint</Application>
  <PresentationFormat>全屏显示(4:3)</PresentationFormat>
  <Paragraphs>583</Paragraphs>
  <Slides>64</Slides>
  <Notes>53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64</vt:i4>
      </vt:variant>
    </vt:vector>
  </HeadingPairs>
  <TitlesOfParts>
    <vt:vector size="76" baseType="lpstr">
      <vt:lpstr>Magistral Light</vt:lpstr>
      <vt:lpstr>宋体</vt:lpstr>
      <vt:lpstr>微软雅黑</vt:lpstr>
      <vt:lpstr>Arial</vt:lpstr>
      <vt:lpstr>Calibri</vt:lpstr>
      <vt:lpstr>Cambria</vt:lpstr>
      <vt:lpstr>Courier New</vt:lpstr>
      <vt:lpstr>Lucida Calligraphy</vt:lpstr>
      <vt:lpstr>Open Sans</vt:lpstr>
      <vt:lpstr>Times New Roman</vt:lpstr>
      <vt:lpstr>Wingdings</vt:lpstr>
      <vt:lpstr>Office Theme</vt:lpstr>
      <vt:lpstr>阿菲金5.2版安装配置及升级 </vt:lpstr>
      <vt:lpstr>AfiFarm 5.2 安装培训</vt:lpstr>
      <vt:lpstr>AfiFarm 5.2  介绍</vt:lpstr>
      <vt:lpstr>AfiFarm 5.2介绍</vt:lpstr>
      <vt:lpstr>AfiFarm 5.2介绍  Introduction</vt:lpstr>
      <vt:lpstr>AfiFarm 5 定义</vt:lpstr>
      <vt:lpstr>AfiFarm 5.2简介</vt:lpstr>
      <vt:lpstr>AfiFarm 5.2介绍</vt:lpstr>
      <vt:lpstr>AfiFarm 5.2简介</vt:lpstr>
      <vt:lpstr>AfiFarm 5.2简介</vt:lpstr>
      <vt:lpstr>系统架构</vt:lpstr>
      <vt:lpstr>系统构架</vt:lpstr>
      <vt:lpstr>系统架构</vt:lpstr>
      <vt:lpstr>系统架构</vt:lpstr>
      <vt:lpstr>系统架构</vt:lpstr>
      <vt:lpstr>介绍</vt:lpstr>
      <vt:lpstr>介绍</vt:lpstr>
      <vt:lpstr>安装前的准备</vt:lpstr>
      <vt:lpstr>安装前的准备</vt:lpstr>
      <vt:lpstr>安装前的准备</vt:lpstr>
      <vt:lpstr>安装前的准备</vt:lpstr>
      <vt:lpstr>安装前的准备</vt:lpstr>
      <vt:lpstr>安装前的准备</vt:lpstr>
      <vt:lpstr>安装前的准备工作</vt:lpstr>
      <vt:lpstr>安装前的准备工作</vt:lpstr>
      <vt:lpstr>安装前的准备</vt:lpstr>
      <vt:lpstr>安装前的准备</vt:lpstr>
      <vt:lpstr>安装前的准备</vt:lpstr>
      <vt:lpstr>安装前的准备</vt:lpstr>
      <vt:lpstr>安装前的准备</vt:lpstr>
      <vt:lpstr>Afifarm5.2安装</vt:lpstr>
      <vt:lpstr>Afifarm5.2 安装</vt:lpstr>
      <vt:lpstr>Afifarm 5.2 安装</vt:lpstr>
      <vt:lpstr>安装要求</vt:lpstr>
      <vt:lpstr>安装要求</vt:lpstr>
      <vt:lpstr>安装要求</vt:lpstr>
      <vt:lpstr>安装要求</vt:lpstr>
      <vt:lpstr>安装要求</vt:lpstr>
      <vt:lpstr>AfiFarm 5.2安装</vt:lpstr>
      <vt:lpstr>AfiFarm 5.2安装</vt:lpstr>
      <vt:lpstr>控制面板-六项设置</vt:lpstr>
      <vt:lpstr>AfiFarm 5.2安装</vt:lpstr>
      <vt:lpstr>AfiFarm 5.2安装</vt:lpstr>
      <vt:lpstr>AfiFarm 5 安装</vt:lpstr>
      <vt:lpstr>AfiFarm 5 安装</vt:lpstr>
      <vt:lpstr>AfiFarm 5.2 安装</vt:lpstr>
      <vt:lpstr>AfiFarm 5.2安装</vt:lpstr>
      <vt:lpstr>AfiFarm 5.2安装设置</vt:lpstr>
      <vt:lpstr>AfiFarm 5.2安装</vt:lpstr>
      <vt:lpstr>AfiFarm 5.2安装</vt:lpstr>
      <vt:lpstr>AfiFarm 5 Installation</vt:lpstr>
      <vt:lpstr>AfiFarm 5.2 安装</vt:lpstr>
      <vt:lpstr>AfiFarm 5.2 安装</vt:lpstr>
      <vt:lpstr>AfiFarm 5.2 安装</vt:lpstr>
      <vt:lpstr>AfiFarm 5.2安装</vt:lpstr>
      <vt:lpstr>AfiFarm 5.2安装</vt:lpstr>
      <vt:lpstr>AfiFarm 5.2安装</vt:lpstr>
      <vt:lpstr>AfiFarm 5.2安装</vt:lpstr>
      <vt:lpstr>AfiFarm 5.2安装</vt:lpstr>
      <vt:lpstr>AfiFarm 5.2</vt:lpstr>
      <vt:lpstr>AfiFarm 5.2恢复</vt:lpstr>
      <vt:lpstr>AfiFarm 5.2恢复</vt:lpstr>
      <vt:lpstr>AfiFarm 5.2恢复</vt:lpstr>
      <vt:lpstr>PowerPoint 演示文稿</vt:lpstr>
    </vt:vector>
  </TitlesOfParts>
  <Company>afimilk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dc:creator>
  <cp:lastModifiedBy>peifang li</cp:lastModifiedBy>
  <cp:revision>123</cp:revision>
  <dcterms:created xsi:type="dcterms:W3CDTF">2013-02-25T09:17:51Z</dcterms:created>
  <dcterms:modified xsi:type="dcterms:W3CDTF">2018-05-30T01:44:39Z</dcterms:modified>
</cp:coreProperties>
</file>