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6" r:id="rId2"/>
    <p:sldId id="418" r:id="rId3"/>
    <p:sldId id="471" r:id="rId4"/>
    <p:sldId id="472" r:id="rId5"/>
    <p:sldId id="473" r:id="rId6"/>
    <p:sldId id="474" r:id="rId7"/>
    <p:sldId id="475" r:id="rId8"/>
    <p:sldId id="348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8" autoAdjust="0"/>
    <p:restoredTop sz="83538" autoAdjust="0"/>
  </p:normalViewPr>
  <p:slideViewPr>
    <p:cSldViewPr>
      <p:cViewPr varScale="1">
        <p:scale>
          <a:sx n="104" d="100"/>
          <a:sy n="104" d="100"/>
        </p:scale>
        <p:origin x="106" y="230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ז'/אלול/תשע"ט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47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787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11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652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45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087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清洗管路安装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229F9AF-581E-4BDB-A0FB-21FD08240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5421"/>
            <a:ext cx="6804248" cy="3132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——11. </a:t>
            </a:r>
            <a:r>
              <a:rPr lang="zh-CN" altLang="en-US" cap="small" dirty="0">
                <a:solidFill>
                  <a:schemeClr val="tx1"/>
                </a:solidFill>
              </a:rPr>
              <a:t>清洗管路安装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每侧单</a:t>
            </a:r>
            <a:r>
              <a:rPr lang="en-US" altLang="zh-CN" sz="1200" b="1" dirty="0">
                <a:solidFill>
                  <a:prstClr val="black"/>
                </a:solidFill>
              </a:rPr>
              <a:t>51mm</a:t>
            </a:r>
            <a:r>
              <a:rPr lang="zh-CN" altLang="en-US" sz="1200" b="1" dirty="0">
                <a:solidFill>
                  <a:prstClr val="black"/>
                </a:solidFill>
              </a:rPr>
              <a:t>（</a:t>
            </a:r>
            <a:r>
              <a:rPr lang="en-US" altLang="zh-CN" sz="1200" b="1" dirty="0">
                <a:solidFill>
                  <a:prstClr val="black"/>
                </a:solidFill>
              </a:rPr>
              <a:t>2”</a:t>
            </a:r>
            <a:r>
              <a:rPr lang="zh-CN" altLang="en-US" sz="1200" b="1" dirty="0">
                <a:solidFill>
                  <a:prstClr val="black"/>
                </a:solidFill>
              </a:rPr>
              <a:t>）不锈钢管直接从水箱引水。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11.1 </a:t>
            </a:r>
            <a:r>
              <a:rPr lang="zh-CN" altLang="en-US" sz="1600" dirty="0"/>
              <a:t>清洗管路布局 </a:t>
            </a:r>
            <a:r>
              <a:rPr lang="en-US" altLang="zh-CN" sz="1600" dirty="0"/>
              <a:t>2x3-2x8</a:t>
            </a:r>
            <a:r>
              <a:rPr lang="zh-CN" altLang="en-US" sz="1600" b="1" dirty="0">
                <a:solidFill>
                  <a:srgbClr val="FF0000"/>
                </a:solidFill>
              </a:rPr>
              <a:t>双侧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7115C1-9605-4068-B838-D4F18659E6AE}"/>
              </a:ext>
            </a:extLst>
          </p:cNvPr>
          <p:cNvSpPr txBox="1"/>
          <p:nvPr/>
        </p:nvSpPr>
        <p:spPr>
          <a:xfrm>
            <a:off x="4688637" y="4227934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1-2%</a:t>
            </a:r>
            <a:r>
              <a:rPr lang="zh-CN" altLang="en-US" dirty="0"/>
              <a:t>坡度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DFADC14-DA0E-4A17-B96C-529D3B836AC1}"/>
              </a:ext>
            </a:extLst>
          </p:cNvPr>
          <p:cNvCxnSpPr>
            <a:cxnSpLocks/>
          </p:cNvCxnSpPr>
          <p:nvPr/>
        </p:nvCxnSpPr>
        <p:spPr>
          <a:xfrm>
            <a:off x="6156176" y="3507854"/>
            <a:ext cx="300151" cy="41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737A0D5-0EE1-4E58-B5FF-97066D7DEB06}"/>
              </a:ext>
            </a:extLst>
          </p:cNvPr>
          <p:cNvSpPr txBox="1"/>
          <p:nvPr/>
        </p:nvSpPr>
        <p:spPr>
          <a:xfrm>
            <a:off x="5182324" y="262401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手动球阀排污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0BFDF84-C1DC-4E42-8054-C83A29A5BA70}"/>
              </a:ext>
            </a:extLst>
          </p:cNvPr>
          <p:cNvCxnSpPr/>
          <p:nvPr/>
        </p:nvCxnSpPr>
        <p:spPr>
          <a:xfrm>
            <a:off x="4572000" y="4227934"/>
            <a:ext cx="1728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3F5C99-5E29-4BE3-95E9-0A5E78A6C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61634"/>
            <a:ext cx="7740352" cy="3408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——11. </a:t>
            </a:r>
            <a:r>
              <a:rPr lang="zh-CN" altLang="en-US" cap="small" dirty="0">
                <a:solidFill>
                  <a:schemeClr val="tx1"/>
                </a:solidFill>
              </a:rPr>
              <a:t>清洗管路安装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每侧</a:t>
            </a:r>
            <a:r>
              <a:rPr lang="en-US" altLang="zh-CN" sz="1200" b="1" dirty="0">
                <a:solidFill>
                  <a:prstClr val="black"/>
                </a:solidFill>
              </a:rPr>
              <a:t>51mm</a:t>
            </a:r>
            <a:r>
              <a:rPr lang="zh-CN" altLang="en-US" sz="1200" b="1" dirty="0">
                <a:solidFill>
                  <a:prstClr val="black"/>
                </a:solidFill>
              </a:rPr>
              <a:t>（</a:t>
            </a:r>
            <a:r>
              <a:rPr lang="en-US" altLang="zh-CN" sz="1200" b="1" dirty="0">
                <a:solidFill>
                  <a:prstClr val="black"/>
                </a:solidFill>
              </a:rPr>
              <a:t>2”</a:t>
            </a:r>
            <a:r>
              <a:rPr lang="zh-CN" altLang="en-US" sz="1200" b="1" dirty="0">
                <a:solidFill>
                  <a:prstClr val="black"/>
                </a:solidFill>
              </a:rPr>
              <a:t>）不锈钢主水管直接从水箱引水，中央分水后供给各个挤奶点。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11.1 </a:t>
            </a:r>
            <a:r>
              <a:rPr lang="zh-CN" altLang="en-US" sz="1600" dirty="0"/>
              <a:t>清洗管路布局 </a:t>
            </a:r>
            <a:r>
              <a:rPr lang="en-US" altLang="zh-CN" sz="1600" dirty="0"/>
              <a:t>2x10-2x16</a:t>
            </a:r>
            <a:r>
              <a:rPr lang="zh-CN" altLang="en-US" sz="1600" b="1" dirty="0">
                <a:solidFill>
                  <a:srgbClr val="FF0000"/>
                </a:solidFill>
              </a:rPr>
              <a:t>双侧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7115C1-9605-4068-B838-D4F18659E6AE}"/>
              </a:ext>
            </a:extLst>
          </p:cNvPr>
          <p:cNvSpPr txBox="1"/>
          <p:nvPr/>
        </p:nvSpPr>
        <p:spPr>
          <a:xfrm>
            <a:off x="2768993" y="4134477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1-2%</a:t>
            </a:r>
            <a:r>
              <a:rPr lang="zh-CN" altLang="en-US" dirty="0"/>
              <a:t>坡度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DFADC14-DA0E-4A17-B96C-529D3B836AC1}"/>
              </a:ext>
            </a:extLst>
          </p:cNvPr>
          <p:cNvCxnSpPr>
            <a:cxnSpLocks/>
          </p:cNvCxnSpPr>
          <p:nvPr/>
        </p:nvCxnSpPr>
        <p:spPr>
          <a:xfrm>
            <a:off x="5436096" y="3366107"/>
            <a:ext cx="300151" cy="517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737A0D5-0EE1-4E58-B5FF-97066D7DEB06}"/>
              </a:ext>
            </a:extLst>
          </p:cNvPr>
          <p:cNvSpPr txBox="1"/>
          <p:nvPr/>
        </p:nvSpPr>
        <p:spPr>
          <a:xfrm>
            <a:off x="4542085" y="241786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手动球阀排污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0BFDF84-C1DC-4E42-8054-C83A29A5BA70}"/>
              </a:ext>
            </a:extLst>
          </p:cNvPr>
          <p:cNvCxnSpPr/>
          <p:nvPr/>
        </p:nvCxnSpPr>
        <p:spPr>
          <a:xfrm>
            <a:off x="2339752" y="4391717"/>
            <a:ext cx="1728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C027BDD-9232-4C84-8BB0-978E18A35C4E}"/>
              </a:ext>
            </a:extLst>
          </p:cNvPr>
          <p:cNvCxnSpPr>
            <a:cxnSpLocks/>
          </p:cNvCxnSpPr>
          <p:nvPr/>
        </p:nvCxnSpPr>
        <p:spPr>
          <a:xfrm flipH="1">
            <a:off x="5143248" y="3481865"/>
            <a:ext cx="29779" cy="540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4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72DE675-C6F2-4732-A908-B72A81611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0" y="1703999"/>
            <a:ext cx="8192749" cy="3366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——11. </a:t>
            </a:r>
            <a:r>
              <a:rPr lang="zh-CN" altLang="en-US" cap="small" dirty="0">
                <a:solidFill>
                  <a:schemeClr val="tx1"/>
                </a:solidFill>
              </a:rPr>
              <a:t>清洗管路安装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schemeClr val="tx1"/>
                </a:solidFill>
              </a:rPr>
              <a:t>每侧</a:t>
            </a:r>
            <a:r>
              <a:rPr lang="zh-CN" altLang="en-US" sz="1200" b="1" dirty="0">
                <a:solidFill>
                  <a:srgbClr val="FF0000"/>
                </a:solidFill>
              </a:rPr>
              <a:t>两根</a:t>
            </a:r>
            <a:r>
              <a:rPr lang="en-US" altLang="zh-CN" sz="1200" b="1" dirty="0">
                <a:solidFill>
                  <a:prstClr val="black"/>
                </a:solidFill>
              </a:rPr>
              <a:t>51mm</a:t>
            </a:r>
            <a:r>
              <a:rPr lang="zh-CN" altLang="en-US" sz="1200" b="1" dirty="0">
                <a:solidFill>
                  <a:prstClr val="black"/>
                </a:solidFill>
              </a:rPr>
              <a:t>（</a:t>
            </a:r>
            <a:r>
              <a:rPr lang="en-US" altLang="zh-CN" sz="1200" b="1" dirty="0">
                <a:solidFill>
                  <a:prstClr val="black"/>
                </a:solidFill>
              </a:rPr>
              <a:t>2”</a:t>
            </a:r>
            <a:r>
              <a:rPr lang="zh-CN" altLang="en-US" sz="1200" b="1" dirty="0">
                <a:solidFill>
                  <a:prstClr val="black"/>
                </a:solidFill>
              </a:rPr>
              <a:t>）不锈钢水管直接从水箱引水，每根水管供给每侧</a:t>
            </a:r>
            <a:r>
              <a:rPr lang="en-US" altLang="zh-CN" sz="1200" b="1" dirty="0">
                <a:solidFill>
                  <a:prstClr val="black"/>
                </a:solidFill>
              </a:rPr>
              <a:t>1/2</a:t>
            </a:r>
            <a:r>
              <a:rPr lang="zh-CN" altLang="en-US" sz="1200" b="1" dirty="0">
                <a:solidFill>
                  <a:prstClr val="black"/>
                </a:solidFill>
              </a:rPr>
              <a:t>挤奶点。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11.1 </a:t>
            </a:r>
            <a:r>
              <a:rPr lang="zh-CN" altLang="en-US" sz="1600" dirty="0"/>
              <a:t>清洗管路布局 </a:t>
            </a:r>
            <a:r>
              <a:rPr lang="en-US" altLang="zh-CN" sz="1600" dirty="0"/>
              <a:t>2x18-2x24</a:t>
            </a:r>
            <a:r>
              <a:rPr lang="zh-CN" altLang="en-US" sz="1600" b="1" dirty="0">
                <a:solidFill>
                  <a:srgbClr val="FF0000"/>
                </a:solidFill>
              </a:rPr>
              <a:t>单侧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7115C1-9605-4068-B838-D4F18659E6AE}"/>
              </a:ext>
            </a:extLst>
          </p:cNvPr>
          <p:cNvSpPr txBox="1"/>
          <p:nvPr/>
        </p:nvSpPr>
        <p:spPr>
          <a:xfrm>
            <a:off x="2770881" y="4258748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1-2%</a:t>
            </a:r>
            <a:r>
              <a:rPr lang="zh-CN" altLang="en-US" dirty="0"/>
              <a:t>坡度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DFADC14-DA0E-4A17-B96C-529D3B836AC1}"/>
              </a:ext>
            </a:extLst>
          </p:cNvPr>
          <p:cNvCxnSpPr>
            <a:cxnSpLocks/>
          </p:cNvCxnSpPr>
          <p:nvPr/>
        </p:nvCxnSpPr>
        <p:spPr>
          <a:xfrm>
            <a:off x="5362296" y="3579862"/>
            <a:ext cx="336630" cy="59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737A0D5-0EE1-4E58-B5FF-97066D7DEB06}"/>
              </a:ext>
            </a:extLst>
          </p:cNvPr>
          <p:cNvSpPr txBox="1"/>
          <p:nvPr/>
        </p:nvSpPr>
        <p:spPr>
          <a:xfrm>
            <a:off x="4542085" y="241786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手动球阀排污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0BFDF84-C1DC-4E42-8054-C83A29A5BA70}"/>
              </a:ext>
            </a:extLst>
          </p:cNvPr>
          <p:cNvCxnSpPr/>
          <p:nvPr/>
        </p:nvCxnSpPr>
        <p:spPr>
          <a:xfrm>
            <a:off x="2370330" y="4490571"/>
            <a:ext cx="1728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C027BDD-9232-4C84-8BB0-978E18A35C4E}"/>
              </a:ext>
            </a:extLst>
          </p:cNvPr>
          <p:cNvCxnSpPr>
            <a:cxnSpLocks/>
          </p:cNvCxnSpPr>
          <p:nvPr/>
        </p:nvCxnSpPr>
        <p:spPr>
          <a:xfrm>
            <a:off x="5362296" y="3579862"/>
            <a:ext cx="422661" cy="1019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A786F9E-32DF-4E8A-BCA4-38B579D47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637"/>
            <a:ext cx="9144000" cy="361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——11. </a:t>
            </a:r>
            <a:r>
              <a:rPr lang="zh-CN" altLang="en-US" cap="small" dirty="0">
                <a:solidFill>
                  <a:schemeClr val="tx1"/>
                </a:solidFill>
              </a:rPr>
              <a:t>清洗管路安装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schemeClr val="tx1"/>
                </a:solidFill>
              </a:rPr>
              <a:t>每侧</a:t>
            </a:r>
            <a:r>
              <a:rPr lang="zh-CN" altLang="en-US" sz="1200" b="1" dirty="0">
                <a:solidFill>
                  <a:srgbClr val="FF0000"/>
                </a:solidFill>
              </a:rPr>
              <a:t>两根</a:t>
            </a:r>
            <a:r>
              <a:rPr lang="en-US" altLang="zh-CN" sz="1200" b="1" dirty="0">
                <a:solidFill>
                  <a:prstClr val="black"/>
                </a:solidFill>
              </a:rPr>
              <a:t>51mm</a:t>
            </a:r>
            <a:r>
              <a:rPr lang="zh-CN" altLang="en-US" sz="1200" b="1" dirty="0">
                <a:solidFill>
                  <a:prstClr val="black"/>
                </a:solidFill>
              </a:rPr>
              <a:t>（</a:t>
            </a:r>
            <a:r>
              <a:rPr lang="en-US" altLang="zh-CN" sz="1200" b="1" dirty="0">
                <a:solidFill>
                  <a:prstClr val="black"/>
                </a:solidFill>
              </a:rPr>
              <a:t>2”</a:t>
            </a:r>
            <a:r>
              <a:rPr lang="zh-CN" altLang="en-US" sz="1200" b="1" dirty="0">
                <a:solidFill>
                  <a:prstClr val="black"/>
                </a:solidFill>
              </a:rPr>
              <a:t>）不锈钢主水管直接从水箱引水。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每根主水管中央分水后供给每侧</a:t>
            </a:r>
            <a:r>
              <a:rPr lang="en-US" altLang="zh-CN" sz="1200" b="1" dirty="0">
                <a:solidFill>
                  <a:prstClr val="black"/>
                </a:solidFill>
              </a:rPr>
              <a:t>1/2</a:t>
            </a:r>
            <a:r>
              <a:rPr lang="zh-CN" altLang="en-US" sz="1200" b="1" dirty="0">
                <a:solidFill>
                  <a:prstClr val="black"/>
                </a:solidFill>
              </a:rPr>
              <a:t>挤奶点。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11.1 </a:t>
            </a:r>
            <a:r>
              <a:rPr lang="zh-CN" altLang="en-US" sz="1600" dirty="0"/>
              <a:t>清洗管路布局 </a:t>
            </a:r>
            <a:r>
              <a:rPr lang="en-US" altLang="zh-CN" sz="1600" dirty="0"/>
              <a:t>2x25-2x32</a:t>
            </a:r>
            <a:r>
              <a:rPr lang="zh-CN" altLang="en-US" sz="1600" b="1" dirty="0">
                <a:solidFill>
                  <a:srgbClr val="FF0000"/>
                </a:solidFill>
              </a:rPr>
              <a:t>单侧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7115C1-9605-4068-B838-D4F18659E6AE}"/>
              </a:ext>
            </a:extLst>
          </p:cNvPr>
          <p:cNvSpPr txBox="1"/>
          <p:nvPr/>
        </p:nvSpPr>
        <p:spPr>
          <a:xfrm>
            <a:off x="2779814" y="4804236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1-2%</a:t>
            </a:r>
            <a:r>
              <a:rPr lang="zh-CN" altLang="en-US" dirty="0"/>
              <a:t>坡度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DFADC14-DA0E-4A17-B96C-529D3B836AC1}"/>
              </a:ext>
            </a:extLst>
          </p:cNvPr>
          <p:cNvCxnSpPr>
            <a:cxnSpLocks/>
          </p:cNvCxnSpPr>
          <p:nvPr/>
        </p:nvCxnSpPr>
        <p:spPr>
          <a:xfrm>
            <a:off x="5411345" y="3747843"/>
            <a:ext cx="418991" cy="66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737A0D5-0EE1-4E58-B5FF-97066D7DEB06}"/>
              </a:ext>
            </a:extLst>
          </p:cNvPr>
          <p:cNvSpPr txBox="1"/>
          <p:nvPr/>
        </p:nvSpPr>
        <p:spPr>
          <a:xfrm>
            <a:off x="4542085" y="241786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手动球阀排污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0BFDF84-C1DC-4E42-8054-C83A29A5BA70}"/>
              </a:ext>
            </a:extLst>
          </p:cNvPr>
          <p:cNvCxnSpPr/>
          <p:nvPr/>
        </p:nvCxnSpPr>
        <p:spPr>
          <a:xfrm>
            <a:off x="2195736" y="4804236"/>
            <a:ext cx="1728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C027BDD-9232-4C84-8BB0-978E18A35C4E}"/>
              </a:ext>
            </a:extLst>
          </p:cNvPr>
          <p:cNvCxnSpPr>
            <a:cxnSpLocks/>
          </p:cNvCxnSpPr>
          <p:nvPr/>
        </p:nvCxnSpPr>
        <p:spPr>
          <a:xfrm>
            <a:off x="5292080" y="3867894"/>
            <a:ext cx="238531" cy="69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——11. </a:t>
            </a:r>
            <a:r>
              <a:rPr lang="zh-CN" altLang="en-US" cap="small" dirty="0">
                <a:solidFill>
                  <a:schemeClr val="tx1"/>
                </a:solidFill>
              </a:rPr>
              <a:t>清洗管路安装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schemeClr val="tx1"/>
                </a:solidFill>
              </a:rPr>
              <a:t>单独咨询阿菲金技术支持。</a:t>
            </a: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11.1 </a:t>
            </a:r>
            <a:r>
              <a:rPr lang="zh-CN" altLang="en-US" sz="1600" dirty="0"/>
              <a:t>清洗管路布局 </a:t>
            </a:r>
            <a:r>
              <a:rPr lang="en-US" altLang="zh-CN" sz="1600" dirty="0"/>
              <a:t>2x32</a:t>
            </a:r>
            <a:r>
              <a:rPr lang="zh-CN" altLang="en-US" sz="1600" dirty="0"/>
              <a:t>以上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——11. </a:t>
            </a:r>
            <a:r>
              <a:rPr lang="zh-CN" altLang="en-US" cap="small" dirty="0">
                <a:solidFill>
                  <a:schemeClr val="tx1"/>
                </a:solidFill>
              </a:rPr>
              <a:t>清洗管路安装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3507854"/>
            <a:ext cx="8640960" cy="1512168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schemeClr val="tx1"/>
                </a:solidFill>
              </a:rPr>
              <a:t>如题</a:t>
            </a: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11.2 </a:t>
            </a:r>
            <a:r>
              <a:rPr lang="zh-CN" altLang="en-US" sz="1600" dirty="0"/>
              <a:t>清洗管路管径 （</a:t>
            </a:r>
            <a:r>
              <a:rPr lang="en-US" altLang="zh-CN" sz="1600" dirty="0"/>
              <a:t>50mm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r>
              <a:rPr lang="en-US" altLang="zh-CN" sz="1600" dirty="0"/>
              <a:t>11.3 </a:t>
            </a:r>
            <a:r>
              <a:rPr lang="zh-CN" altLang="en-US" sz="1600" dirty="0"/>
              <a:t>清洗管路材质（</a:t>
            </a:r>
            <a:r>
              <a:rPr lang="en-US" altLang="zh-CN" sz="1600" dirty="0"/>
              <a:t>SS304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r>
              <a:rPr lang="en-US" altLang="zh-CN" sz="1600" dirty="0"/>
              <a:t>11.4 </a:t>
            </a:r>
            <a:r>
              <a:rPr lang="zh-CN" altLang="en-US" sz="1600" dirty="0"/>
              <a:t>清洗管路壁厚（大于</a:t>
            </a:r>
            <a:r>
              <a:rPr lang="en-US" altLang="zh-CN" sz="1600" dirty="0"/>
              <a:t>1</a:t>
            </a:r>
            <a:r>
              <a:rPr lang="en-US" sz="1600" dirty="0"/>
              <a:t>mm）</a:t>
            </a:r>
          </a:p>
          <a:p>
            <a:r>
              <a:rPr lang="en-US" altLang="zh-CN" sz="1600" dirty="0"/>
              <a:t>11.5 </a:t>
            </a:r>
            <a:r>
              <a:rPr lang="zh-CN" altLang="en-US" sz="1600" dirty="0"/>
              <a:t>管路入口夹与开孔口径一致</a:t>
            </a:r>
            <a:endParaRPr lang="en-US" altLang="zh-CN" sz="1600" dirty="0"/>
          </a:p>
          <a:p>
            <a:r>
              <a:rPr lang="en-US" altLang="zh-CN" sz="1600" dirty="0"/>
              <a:t>11.6 </a:t>
            </a:r>
            <a:r>
              <a:rPr lang="zh-CN" altLang="en-US" sz="1600" dirty="0"/>
              <a:t>管路入口夹外直径（</a:t>
            </a:r>
            <a:r>
              <a:rPr lang="en-US" altLang="zh-CN" sz="1600" dirty="0"/>
              <a:t>16mm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r>
              <a:rPr lang="en-US" altLang="zh-CN" sz="1600" dirty="0"/>
              <a:t>11.7 </a:t>
            </a:r>
            <a:r>
              <a:rPr lang="zh-CN" altLang="en-US" sz="1600" dirty="0"/>
              <a:t>管路入口夹无毛刺</a:t>
            </a:r>
            <a:endParaRPr lang="en-US" altLang="zh-CN" sz="1600" dirty="0"/>
          </a:p>
          <a:p>
            <a:r>
              <a:rPr lang="en-US" altLang="zh-CN" sz="1600" dirty="0"/>
              <a:t>11.8 </a:t>
            </a:r>
            <a:r>
              <a:rPr lang="zh-CN" altLang="en-US" sz="1600" dirty="0"/>
              <a:t>管路入口夹内外倒角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40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512</Words>
  <Application>Microsoft Office PowerPoint</Application>
  <PresentationFormat>全屏显示(16:9)</PresentationFormat>
  <Paragraphs>82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Theme</vt:lpstr>
      <vt:lpstr>PowerPoint 演示文稿</vt:lpstr>
      <vt:lpstr>阿菲金安装验收标准——11. 清洗管路安装</vt:lpstr>
      <vt:lpstr>阿菲金安装验收标准——11. 清洗管路安装</vt:lpstr>
      <vt:lpstr>阿菲金安装验收标准——11. 清洗管路安装</vt:lpstr>
      <vt:lpstr>阿菲金安装验收标准——11. 清洗管路安装</vt:lpstr>
      <vt:lpstr>阿菲金安装验收标准——11. 清洗管路安装</vt:lpstr>
      <vt:lpstr>阿菲金安装验收标准——11. 清洗管路安装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95</cp:revision>
  <dcterms:created xsi:type="dcterms:W3CDTF">2019-08-13T08:57:06Z</dcterms:created>
  <dcterms:modified xsi:type="dcterms:W3CDTF">2019-09-07T04:45:07Z</dcterms:modified>
</cp:coreProperties>
</file>