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6" r:id="rId2"/>
    <p:sldId id="418" r:id="rId3"/>
    <p:sldId id="419" r:id="rId4"/>
    <p:sldId id="465" r:id="rId5"/>
    <p:sldId id="416" r:id="rId6"/>
    <p:sldId id="466" r:id="rId7"/>
    <p:sldId id="468" r:id="rId8"/>
    <p:sldId id="469" r:id="rId9"/>
    <p:sldId id="470" r:id="rId10"/>
    <p:sldId id="348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8" autoAdjust="0"/>
    <p:restoredTop sz="83538" autoAdjust="0"/>
  </p:normalViewPr>
  <p:slideViewPr>
    <p:cSldViewPr>
      <p:cViewPr varScale="1">
        <p:scale>
          <a:sx n="104" d="100"/>
          <a:sy n="104" d="100"/>
        </p:scale>
        <p:origin x="106" y="23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ז'/אלול/תשע"ט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47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6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74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77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193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883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750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542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G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空气管路安装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10.1 </a:t>
            </a:r>
            <a:r>
              <a:rPr lang="zh-CN" altLang="en-US" sz="1600" dirty="0"/>
              <a:t>脉动器空气过滤管路排污</a:t>
            </a:r>
            <a:endParaRPr lang="en-US" sz="16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50D2C4F-E0E1-4558-A2E4-6C4E5B03C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56767"/>
              </p:ext>
            </p:extLst>
          </p:nvPr>
        </p:nvGraphicFramePr>
        <p:xfrm>
          <a:off x="1115616" y="2427027"/>
          <a:ext cx="64897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12914280" imgH="2425320" progId="">
                  <p:embed/>
                </p:oleObj>
              </mc:Choice>
              <mc:Fallback>
                <p:oleObj r:id="rId4" imgW="12914280" imgH="2425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2427027"/>
                        <a:ext cx="6489700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65E34C8-7912-469C-A3B8-18EF05133C47}"/>
              </a:ext>
            </a:extLst>
          </p:cNvPr>
          <p:cNvCxnSpPr>
            <a:cxnSpLocks/>
          </p:cNvCxnSpPr>
          <p:nvPr/>
        </p:nvCxnSpPr>
        <p:spPr>
          <a:xfrm>
            <a:off x="2483768" y="3657172"/>
            <a:ext cx="18766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07115C1-9605-4068-B838-D4F18659E6AE}"/>
              </a:ext>
            </a:extLst>
          </p:cNvPr>
          <p:cNvSpPr txBox="1"/>
          <p:nvPr/>
        </p:nvSpPr>
        <p:spPr>
          <a:xfrm>
            <a:off x="2915816" y="3759994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1-2%</a:t>
            </a:r>
            <a:r>
              <a:rPr lang="zh-CN" altLang="en-US" dirty="0"/>
              <a:t>坡度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FADC14-DA0E-4A17-B96C-529D3B836AC1}"/>
              </a:ext>
            </a:extLst>
          </p:cNvPr>
          <p:cNvCxnSpPr>
            <a:cxnSpLocks/>
          </p:cNvCxnSpPr>
          <p:nvPr/>
        </p:nvCxnSpPr>
        <p:spPr>
          <a:xfrm>
            <a:off x="4788024" y="2340464"/>
            <a:ext cx="2520280" cy="38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564D25-94A4-405B-98BF-73BB89C2D141}"/>
              </a:ext>
            </a:extLst>
          </p:cNvPr>
          <p:cNvCxnSpPr>
            <a:cxnSpLocks/>
          </p:cNvCxnSpPr>
          <p:nvPr/>
        </p:nvCxnSpPr>
        <p:spPr>
          <a:xfrm flipH="1">
            <a:off x="1475656" y="2340464"/>
            <a:ext cx="2349383" cy="375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EB1D7FF-A3E4-416C-88E1-7158D3DFC333}"/>
              </a:ext>
            </a:extLst>
          </p:cNvPr>
          <p:cNvSpPr txBox="1"/>
          <p:nvPr/>
        </p:nvSpPr>
        <p:spPr>
          <a:xfrm>
            <a:off x="3780392" y="21159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空气过滤器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168A26F-290D-482E-AB2B-AA88380E37F8}"/>
              </a:ext>
            </a:extLst>
          </p:cNvPr>
          <p:cNvCxnSpPr>
            <a:cxnSpLocks/>
          </p:cNvCxnSpPr>
          <p:nvPr/>
        </p:nvCxnSpPr>
        <p:spPr>
          <a:xfrm flipV="1">
            <a:off x="6814573" y="3458002"/>
            <a:ext cx="421723" cy="297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37A0D5-0EE1-4E58-B5FF-97066D7DEB06}"/>
              </a:ext>
            </a:extLst>
          </p:cNvPr>
          <p:cNvSpPr txBox="1"/>
          <p:nvPr/>
        </p:nvSpPr>
        <p:spPr>
          <a:xfrm>
            <a:off x="6273399" y="373702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手动球阀排污</a:t>
            </a:r>
          </a:p>
        </p:txBody>
      </p:sp>
    </p:spTree>
    <p:extLst>
      <p:ext uri="{BB962C8B-B14F-4D97-AF65-F5344CB8AC3E}">
        <p14:creationId xmlns:p14="http://schemas.microsoft.com/office/powerpoint/2010/main" val="42813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10.2 </a:t>
            </a:r>
            <a:r>
              <a:rPr lang="zh-CN" altLang="en-US" sz="1600" dirty="0"/>
              <a:t>配置脉动器空气过滤管路空气过滤器（</a:t>
            </a:r>
            <a:r>
              <a:rPr lang="en-US" altLang="zh-CN" sz="1600" dirty="0"/>
              <a:t>75</a:t>
            </a:r>
            <a:r>
              <a:rPr lang="zh-CN" altLang="en-US" sz="1600" dirty="0"/>
              <a:t>、</a:t>
            </a:r>
            <a:r>
              <a:rPr lang="en-US" altLang="zh-CN" sz="1600" dirty="0"/>
              <a:t>90MM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50D2C4F-E0E1-4558-A2E4-6C4E5B03C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423327"/>
              </p:ext>
            </p:extLst>
          </p:nvPr>
        </p:nvGraphicFramePr>
        <p:xfrm>
          <a:off x="1111127" y="2401395"/>
          <a:ext cx="64897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4" imgW="12914280" imgH="2425320" progId="">
                  <p:embed/>
                </p:oleObj>
              </mc:Choice>
              <mc:Fallback>
                <p:oleObj r:id="rId4" imgW="12914280" imgH="2425320" progId="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950D2C4F-E0E1-4558-A2E4-6C4E5B03C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127" y="2401395"/>
                        <a:ext cx="6489700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65E34C8-7912-469C-A3B8-18EF05133C47}"/>
              </a:ext>
            </a:extLst>
          </p:cNvPr>
          <p:cNvCxnSpPr>
            <a:endCxn id="4" idx="2"/>
          </p:cNvCxnSpPr>
          <p:nvPr/>
        </p:nvCxnSpPr>
        <p:spPr>
          <a:xfrm>
            <a:off x="2479279" y="3626945"/>
            <a:ext cx="18766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07115C1-9605-4068-B838-D4F18659E6AE}"/>
              </a:ext>
            </a:extLst>
          </p:cNvPr>
          <p:cNvSpPr txBox="1"/>
          <p:nvPr/>
        </p:nvSpPr>
        <p:spPr>
          <a:xfrm>
            <a:off x="2915816" y="375539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1-2%</a:t>
            </a:r>
            <a:r>
              <a:rPr lang="zh-CN" altLang="en-US" dirty="0"/>
              <a:t>坡度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FADC14-DA0E-4A17-B96C-529D3B836AC1}"/>
              </a:ext>
            </a:extLst>
          </p:cNvPr>
          <p:cNvCxnSpPr>
            <a:cxnSpLocks/>
          </p:cNvCxnSpPr>
          <p:nvPr/>
        </p:nvCxnSpPr>
        <p:spPr>
          <a:xfrm>
            <a:off x="4788024" y="2340464"/>
            <a:ext cx="2520280" cy="38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564D25-94A4-405B-98BF-73BB89C2D141}"/>
              </a:ext>
            </a:extLst>
          </p:cNvPr>
          <p:cNvCxnSpPr>
            <a:cxnSpLocks/>
          </p:cNvCxnSpPr>
          <p:nvPr/>
        </p:nvCxnSpPr>
        <p:spPr>
          <a:xfrm flipH="1">
            <a:off x="1475656" y="2340464"/>
            <a:ext cx="2349383" cy="375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EB1D7FF-A3E4-416C-88E1-7158D3DFC333}"/>
              </a:ext>
            </a:extLst>
          </p:cNvPr>
          <p:cNvSpPr txBox="1"/>
          <p:nvPr/>
        </p:nvSpPr>
        <p:spPr>
          <a:xfrm>
            <a:off x="3260386" y="2092613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空气过滤器</a:t>
            </a:r>
            <a:endParaRPr lang="en-US" altLang="zh-CN" dirty="0"/>
          </a:p>
          <a:p>
            <a:pPr algn="ctr"/>
            <a:r>
              <a:rPr lang="zh-CN" altLang="en-US" dirty="0"/>
              <a:t>安装尺寸</a:t>
            </a:r>
            <a:r>
              <a:rPr lang="en-US" altLang="zh-CN" dirty="0"/>
              <a:t>75mm </a:t>
            </a:r>
            <a:r>
              <a:rPr lang="zh-CN" altLang="en-US" dirty="0"/>
              <a:t>或</a:t>
            </a:r>
            <a:r>
              <a:rPr lang="en-US" altLang="zh-CN" dirty="0"/>
              <a:t>90mm</a:t>
            </a:r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168A26F-290D-482E-AB2B-AA88380E37F8}"/>
              </a:ext>
            </a:extLst>
          </p:cNvPr>
          <p:cNvCxnSpPr>
            <a:cxnSpLocks/>
          </p:cNvCxnSpPr>
          <p:nvPr/>
        </p:nvCxnSpPr>
        <p:spPr>
          <a:xfrm flipV="1">
            <a:off x="6814573" y="3458002"/>
            <a:ext cx="421723" cy="297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37A0D5-0EE1-4E58-B5FF-97066D7DEB06}"/>
              </a:ext>
            </a:extLst>
          </p:cNvPr>
          <p:cNvSpPr txBox="1"/>
          <p:nvPr/>
        </p:nvSpPr>
        <p:spPr>
          <a:xfrm>
            <a:off x="6273399" y="373702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手动球阀排污</a:t>
            </a:r>
          </a:p>
        </p:txBody>
      </p:sp>
    </p:spTree>
    <p:extLst>
      <p:ext uri="{BB962C8B-B14F-4D97-AF65-F5344CB8AC3E}">
        <p14:creationId xmlns:p14="http://schemas.microsoft.com/office/powerpoint/2010/main" val="28168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挤奶状态下：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空气管的压力测量小于等于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1KPa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&gt;1KPa,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应该更换、检查过滤器，如果没有压力，有漏气。</a:t>
            </a:r>
          </a:p>
          <a:p>
            <a:pPr marL="0" indent="0">
              <a:buNone/>
            </a:pP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10.3 </a:t>
            </a:r>
            <a:r>
              <a:rPr lang="zh-CN" altLang="en-US" sz="1600" dirty="0"/>
              <a:t>配置脉动器空气过滤管路空气检测负压（不超过</a:t>
            </a:r>
            <a:r>
              <a:rPr lang="en-US" altLang="zh-CN" sz="1600" dirty="0"/>
              <a:t>1KPa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F651FBD-06D4-4D1D-BC6D-42F7D39B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99" y="2804383"/>
            <a:ext cx="3041836" cy="1995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054FBC9-5EBE-4A5F-A32C-ED168B38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6" y="1563638"/>
            <a:ext cx="4291211" cy="272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6CD568A-34D3-4B37-B53B-E05E5E57B1B9}"/>
              </a:ext>
            </a:extLst>
          </p:cNvPr>
          <p:cNvCxnSpPr>
            <a:cxnSpLocks/>
          </p:cNvCxnSpPr>
          <p:nvPr/>
        </p:nvCxnSpPr>
        <p:spPr>
          <a:xfrm flipH="1">
            <a:off x="4139952" y="3039802"/>
            <a:ext cx="3260528" cy="612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1BE1E9-EA99-4959-805C-4905333CF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66157"/>
              </p:ext>
            </p:extLst>
          </p:nvPr>
        </p:nvGraphicFramePr>
        <p:xfrm>
          <a:off x="1898650" y="1733203"/>
          <a:ext cx="4617566" cy="332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4" imgW="5346000" imgH="3847320" progId="">
                  <p:embed/>
                </p:oleObj>
              </mc:Choice>
              <mc:Fallback>
                <p:oleObj r:id="rId4" imgW="5346000" imgH="3847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8650" y="1733203"/>
                        <a:ext cx="4617566" cy="332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10.4 </a:t>
            </a:r>
            <a:r>
              <a:rPr lang="zh-CN" altLang="en-US" sz="1600" dirty="0"/>
              <a:t>配置计量器空气过滤管路排污</a:t>
            </a:r>
            <a:endParaRPr lang="en-US" sz="16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83D7D06-0DCC-49E2-878E-C67DD3B56A1F}"/>
              </a:ext>
            </a:extLst>
          </p:cNvPr>
          <p:cNvCxnSpPr>
            <a:cxnSpLocks/>
          </p:cNvCxnSpPr>
          <p:nvPr/>
        </p:nvCxnSpPr>
        <p:spPr>
          <a:xfrm flipV="1">
            <a:off x="3463150" y="3841941"/>
            <a:ext cx="744283" cy="424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FDE613F-66B0-4129-AA2A-1BFACBF8D0DC}"/>
              </a:ext>
            </a:extLst>
          </p:cNvPr>
          <p:cNvSpPr txBox="1"/>
          <p:nvPr/>
        </p:nvSpPr>
        <p:spPr>
          <a:xfrm rot="19749432">
            <a:off x="3562711" y="4057603"/>
            <a:ext cx="90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1-2%</a:t>
            </a:r>
            <a:r>
              <a:rPr lang="zh-CN" altLang="en-US" sz="1000" dirty="0"/>
              <a:t>坡度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9AADD0-F75E-4ED6-B5E5-9714DC4FCD66}"/>
              </a:ext>
            </a:extLst>
          </p:cNvPr>
          <p:cNvSpPr txBox="1"/>
          <p:nvPr/>
        </p:nvSpPr>
        <p:spPr>
          <a:xfrm>
            <a:off x="5940152" y="257175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手动球阀排污</a:t>
            </a:r>
          </a:p>
        </p:txBody>
      </p:sp>
    </p:spTree>
    <p:extLst>
      <p:ext uri="{BB962C8B-B14F-4D97-AF65-F5344CB8AC3E}">
        <p14:creationId xmlns:p14="http://schemas.microsoft.com/office/powerpoint/2010/main" val="4908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1BE1E9-EA99-4959-805C-4905333CF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8650" y="1733203"/>
          <a:ext cx="4617566" cy="332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4" imgW="5346000" imgH="3847320" progId="">
                  <p:embed/>
                </p:oleObj>
              </mc:Choice>
              <mc:Fallback>
                <p:oleObj r:id="rId4" imgW="5346000" imgH="3847320" progId="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21BE1E9-EA99-4959-805C-4905333CF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8650" y="1733203"/>
                        <a:ext cx="4617566" cy="332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如题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10.5 </a:t>
            </a:r>
            <a:r>
              <a:rPr lang="zh-CN" altLang="en-US" sz="1600" dirty="0"/>
              <a:t>配置计量器空气过滤管路空气过滤器</a:t>
            </a:r>
            <a:r>
              <a:rPr lang="en-US" altLang="zh-CN" sz="1600" dirty="0"/>
              <a:t>(</a:t>
            </a:r>
            <a:r>
              <a:rPr lang="zh-CN" altLang="en-US" sz="1600" dirty="0"/>
              <a:t>管径</a:t>
            </a:r>
            <a:r>
              <a:rPr lang="en-US" altLang="zh-CN" sz="1600" dirty="0"/>
              <a:t>50MM)</a:t>
            </a:r>
            <a:endParaRPr lang="en-US" sz="16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83D7D06-0DCC-49E2-878E-C67DD3B56A1F}"/>
              </a:ext>
            </a:extLst>
          </p:cNvPr>
          <p:cNvCxnSpPr>
            <a:cxnSpLocks/>
          </p:cNvCxnSpPr>
          <p:nvPr/>
        </p:nvCxnSpPr>
        <p:spPr>
          <a:xfrm flipV="1">
            <a:off x="3463150" y="3841941"/>
            <a:ext cx="744283" cy="424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FDE613F-66B0-4129-AA2A-1BFACBF8D0DC}"/>
              </a:ext>
            </a:extLst>
          </p:cNvPr>
          <p:cNvSpPr txBox="1"/>
          <p:nvPr/>
        </p:nvSpPr>
        <p:spPr>
          <a:xfrm rot="19749432">
            <a:off x="3562711" y="4057603"/>
            <a:ext cx="90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1-2%</a:t>
            </a:r>
            <a:r>
              <a:rPr lang="zh-CN" altLang="en-US" sz="1000" dirty="0"/>
              <a:t>坡度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9AADD0-F75E-4ED6-B5E5-9714DC4FCD66}"/>
              </a:ext>
            </a:extLst>
          </p:cNvPr>
          <p:cNvSpPr txBox="1"/>
          <p:nvPr/>
        </p:nvSpPr>
        <p:spPr>
          <a:xfrm>
            <a:off x="5940152" y="257175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手动球阀排污</a:t>
            </a:r>
          </a:p>
        </p:txBody>
      </p:sp>
    </p:spTree>
    <p:extLst>
      <p:ext uri="{BB962C8B-B14F-4D97-AF65-F5344CB8AC3E}">
        <p14:creationId xmlns:p14="http://schemas.microsoft.com/office/powerpoint/2010/main" val="28785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1BE1E9-EA99-4959-805C-4905333CF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20016"/>
              </p:ext>
            </p:extLst>
          </p:nvPr>
        </p:nvGraphicFramePr>
        <p:xfrm>
          <a:off x="3795844" y="1820169"/>
          <a:ext cx="4617566" cy="332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4" imgW="5346000" imgH="3847320" progId="">
                  <p:embed/>
                </p:oleObj>
              </mc:Choice>
              <mc:Fallback>
                <p:oleObj r:id="rId4" imgW="5346000" imgH="3847320" progId="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21BE1E9-EA99-4959-805C-4905333CF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5844" y="1820169"/>
                        <a:ext cx="4617566" cy="332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挤奶状态下：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空气管的压力测量小于等于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1KPa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&gt;1KPa,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应该更换、检查过滤器，如果没有压力，有漏气。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10.6 </a:t>
            </a:r>
            <a:r>
              <a:rPr lang="zh-CN" altLang="en-US" sz="1600" dirty="0"/>
              <a:t>配置计量器空气过滤管路空气检测负压（不超过</a:t>
            </a:r>
            <a:r>
              <a:rPr lang="en-US" altLang="zh-CN" sz="1600" dirty="0"/>
              <a:t>1KPa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3A8088-A3B6-4CAE-826F-54329A195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28" y="3291830"/>
            <a:ext cx="230555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F6A8B0D-D518-4615-B655-C6889A48EEFE}"/>
              </a:ext>
            </a:extLst>
          </p:cNvPr>
          <p:cNvCxnSpPr>
            <a:cxnSpLocks/>
          </p:cNvCxnSpPr>
          <p:nvPr/>
        </p:nvCxnSpPr>
        <p:spPr>
          <a:xfrm flipH="1">
            <a:off x="3059832" y="3522409"/>
            <a:ext cx="3260528" cy="612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1BE1E9-EA99-4959-805C-4905333CF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8650" y="1733203"/>
          <a:ext cx="4617566" cy="332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4" imgW="5346000" imgH="3847320" progId="">
                  <p:embed/>
                </p:oleObj>
              </mc:Choice>
              <mc:Fallback>
                <p:oleObj r:id="rId4" imgW="5346000" imgH="3847320" progId="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21BE1E9-EA99-4959-805C-4905333CF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8650" y="1733203"/>
                        <a:ext cx="4617566" cy="332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如题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10.7 </a:t>
            </a:r>
            <a:r>
              <a:rPr lang="zh-CN" altLang="en-US" sz="1600" dirty="0"/>
              <a:t>空气过滤器材质（不生锈、无异物脱落）</a:t>
            </a:r>
            <a:endParaRPr lang="en-US" sz="16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83D7D06-0DCC-49E2-878E-C67DD3B56A1F}"/>
              </a:ext>
            </a:extLst>
          </p:cNvPr>
          <p:cNvCxnSpPr>
            <a:cxnSpLocks/>
          </p:cNvCxnSpPr>
          <p:nvPr/>
        </p:nvCxnSpPr>
        <p:spPr>
          <a:xfrm flipV="1">
            <a:off x="3463150" y="3841941"/>
            <a:ext cx="744283" cy="424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FDE613F-66B0-4129-AA2A-1BFACBF8D0DC}"/>
              </a:ext>
            </a:extLst>
          </p:cNvPr>
          <p:cNvSpPr txBox="1"/>
          <p:nvPr/>
        </p:nvSpPr>
        <p:spPr>
          <a:xfrm rot="19749432">
            <a:off x="3562711" y="4057603"/>
            <a:ext cx="90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1-2%</a:t>
            </a:r>
            <a:r>
              <a:rPr lang="zh-CN" altLang="en-US" sz="1000" dirty="0"/>
              <a:t>坡度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9AADD0-F75E-4ED6-B5E5-9714DC4FCD66}"/>
              </a:ext>
            </a:extLst>
          </p:cNvPr>
          <p:cNvSpPr txBox="1"/>
          <p:nvPr/>
        </p:nvSpPr>
        <p:spPr>
          <a:xfrm>
            <a:off x="5940152" y="257175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手动球阀排污</a:t>
            </a:r>
          </a:p>
        </p:txBody>
      </p:sp>
    </p:spTree>
    <p:extLst>
      <p:ext uri="{BB962C8B-B14F-4D97-AF65-F5344CB8AC3E}">
        <p14:creationId xmlns:p14="http://schemas.microsoft.com/office/powerpoint/2010/main" val="39364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21BE1E9-EA99-4959-805C-4905333CF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055160"/>
              </p:ext>
            </p:extLst>
          </p:nvPr>
        </p:nvGraphicFramePr>
        <p:xfrm>
          <a:off x="2771800" y="1563638"/>
          <a:ext cx="4617566" cy="332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4" imgW="5346000" imgH="3847320" progId="">
                  <p:embed/>
                </p:oleObj>
              </mc:Choice>
              <mc:Fallback>
                <p:oleObj r:id="rId4" imgW="5346000" imgH="3847320" progId="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21BE1E9-EA99-4959-805C-4905333CF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1563638"/>
                        <a:ext cx="4617566" cy="332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——10. </a:t>
            </a:r>
            <a:r>
              <a:rPr lang="zh-CN" altLang="en-US" cap="small" dirty="0">
                <a:solidFill>
                  <a:schemeClr val="tx1"/>
                </a:solidFill>
              </a:rPr>
              <a:t>空气管路安装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奶厅高位，一般情况下不会被水淋到的位置。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10.8 </a:t>
            </a:r>
            <a:r>
              <a:rPr lang="zh-CN" altLang="en-US" sz="1600" dirty="0"/>
              <a:t>过滤器安装位置（见图）</a:t>
            </a:r>
            <a:endParaRPr lang="en-US" sz="16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83D7D06-0DCC-49E2-878E-C67DD3B56A1F}"/>
              </a:ext>
            </a:extLst>
          </p:cNvPr>
          <p:cNvCxnSpPr>
            <a:cxnSpLocks/>
          </p:cNvCxnSpPr>
          <p:nvPr/>
        </p:nvCxnSpPr>
        <p:spPr>
          <a:xfrm flipV="1">
            <a:off x="3463150" y="3841941"/>
            <a:ext cx="744283" cy="424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FDE613F-66B0-4129-AA2A-1BFACBF8D0DC}"/>
              </a:ext>
            </a:extLst>
          </p:cNvPr>
          <p:cNvSpPr txBox="1"/>
          <p:nvPr/>
        </p:nvSpPr>
        <p:spPr>
          <a:xfrm rot="19749432">
            <a:off x="3562711" y="4057603"/>
            <a:ext cx="90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1-2%</a:t>
            </a:r>
            <a:r>
              <a:rPr lang="zh-CN" altLang="en-US" sz="1000" dirty="0"/>
              <a:t>坡度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9AADD0-F75E-4ED6-B5E5-9714DC4FCD66}"/>
              </a:ext>
            </a:extLst>
          </p:cNvPr>
          <p:cNvSpPr txBox="1"/>
          <p:nvPr/>
        </p:nvSpPr>
        <p:spPr>
          <a:xfrm>
            <a:off x="6813302" y="235572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手动球阀排污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B1E9443-1BBC-4626-9EFE-6E6BA9C74BF2}"/>
              </a:ext>
            </a:extLst>
          </p:cNvPr>
          <p:cNvSpPr/>
          <p:nvPr/>
        </p:nvSpPr>
        <p:spPr>
          <a:xfrm>
            <a:off x="2699792" y="2247714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596</Words>
  <Application>Microsoft Office PowerPoint</Application>
  <PresentationFormat>全屏显示(16:9)</PresentationFormat>
  <Paragraphs>101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Theme</vt:lpstr>
      <vt:lpstr>PowerPoint 演示文稿</vt:lpstr>
      <vt:lpstr>阿菲金安装验收标准——10. 空气管路安装</vt:lpstr>
      <vt:lpstr>阿菲金安装验收标准——10. 空气管路安装</vt:lpstr>
      <vt:lpstr>阿菲金安装验收标准——10. 空气管路安装</vt:lpstr>
      <vt:lpstr>阿菲金安装验收标准——10. 空气管路安装</vt:lpstr>
      <vt:lpstr>阿菲金安装验收标准——10. 空气管路安装</vt:lpstr>
      <vt:lpstr>阿菲金安装验收标准——10. 空气管路安装</vt:lpstr>
      <vt:lpstr>阿菲金安装验收标准——10. 空气管路安装</vt:lpstr>
      <vt:lpstr>阿菲金安装验收标准——10. 空气管路安装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84</cp:revision>
  <dcterms:created xsi:type="dcterms:W3CDTF">2019-08-13T08:57:06Z</dcterms:created>
  <dcterms:modified xsi:type="dcterms:W3CDTF">2019-09-07T01:29:19Z</dcterms:modified>
</cp:coreProperties>
</file>