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6" r:id="rId2"/>
    <p:sldId id="362" r:id="rId3"/>
    <p:sldId id="440" r:id="rId4"/>
    <p:sldId id="348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96366" autoAdjust="0"/>
  </p:normalViewPr>
  <p:slideViewPr>
    <p:cSldViewPr>
      <p:cViewPr varScale="1">
        <p:scale>
          <a:sx n="113" d="100"/>
          <a:sy n="113" d="100"/>
        </p:scale>
        <p:origin x="557" y="7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空压系统配置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6AE2F9A9-BD24-43EB-AEF1-0B27FFF7A8A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4.1</a:t>
            </a:r>
            <a:r>
              <a:rPr lang="zh-CN" altLang="en-US" sz="1600" dirty="0"/>
              <a:t>是否配有国际知名品牌的无油螺杆空压机</a:t>
            </a:r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530AD-57B0-45ED-BAC7-1ABA1E9FC58F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——4.1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空压系统配置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F7446A-B8E9-49C2-AA09-A70410F0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5" y="1635646"/>
            <a:ext cx="3842534" cy="34000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C33791-E7FC-4561-A72B-98ED51A0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28449"/>
            <a:ext cx="3807759" cy="34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6AE2F9A9-BD24-43EB-AEF1-0B27FFF7A8A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4.1</a:t>
            </a:r>
            <a:r>
              <a:rPr lang="zh-CN" altLang="en-US" sz="1600" dirty="0"/>
              <a:t>是否配有压缩空气吸附干燥系统</a:t>
            </a:r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530AD-57B0-45ED-BAC7-1ABA1E9FC58F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——4.1 </a:t>
            </a:r>
            <a:r>
              <a:rPr lang="zh-CN" altLang="en-US" sz="2000" cap="small" dirty="0">
                <a:solidFill>
                  <a:schemeClr val="tx1"/>
                </a:solidFill>
              </a:rPr>
              <a:t>空压系统配置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4FD8E3-833A-4C57-B042-00344800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467101"/>
            <a:ext cx="2132921" cy="3407713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952E438-B549-4383-ACEA-E08F283C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9621"/>
            <a:ext cx="8712968" cy="324037"/>
          </a:xfrm>
        </p:spPr>
        <p:txBody>
          <a:bodyPr>
            <a:normAutofit/>
          </a:bodyPr>
          <a:lstStyle/>
          <a:p>
            <a:pPr marL="55687" lvl="1" indent="0">
              <a:buNone/>
            </a:pPr>
            <a:r>
              <a:rPr lang="zh-CN" altLang="en-US" sz="1200" b="1" dirty="0">
                <a:solidFill>
                  <a:schemeClr val="accent4"/>
                </a:solidFill>
              </a:rPr>
              <a:t>干燥系统处理能力必须大于空压机气量。</a:t>
            </a:r>
            <a:endParaRPr lang="en-US" altLang="zh-CN" sz="1200" b="1" dirty="0">
              <a:solidFill>
                <a:schemeClr val="accent4"/>
              </a:solidFill>
            </a:endParaRPr>
          </a:p>
          <a:p>
            <a:pPr marL="55687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2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10957</TotalTime>
  <Words>72</Words>
  <Application>Microsoft Office PowerPoint</Application>
  <PresentationFormat>全屏显示(16:9)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70</cp:revision>
  <dcterms:created xsi:type="dcterms:W3CDTF">2019-08-13T08:57:06Z</dcterms:created>
  <dcterms:modified xsi:type="dcterms:W3CDTF">2019-09-19T05:50:09Z</dcterms:modified>
</cp:coreProperties>
</file>