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0"/>
  </p:notesMasterIdLst>
  <p:handoutMasterIdLst>
    <p:handoutMasterId r:id="rId21"/>
  </p:handoutMasterIdLst>
  <p:sldIdLst>
    <p:sldId id="346" r:id="rId2"/>
    <p:sldId id="322" r:id="rId3"/>
    <p:sldId id="349" r:id="rId4"/>
    <p:sldId id="350" r:id="rId5"/>
    <p:sldId id="351" r:id="rId6"/>
    <p:sldId id="353" r:id="rId7"/>
    <p:sldId id="354" r:id="rId8"/>
    <p:sldId id="355" r:id="rId9"/>
    <p:sldId id="356" r:id="rId10"/>
    <p:sldId id="357" r:id="rId11"/>
    <p:sldId id="358" r:id="rId12"/>
    <p:sldId id="359" r:id="rId13"/>
    <p:sldId id="360" r:id="rId14"/>
    <p:sldId id="361" r:id="rId15"/>
    <p:sldId id="362" r:id="rId16"/>
    <p:sldId id="363" r:id="rId17"/>
    <p:sldId id="364" r:id="rId18"/>
    <p:sldId id="348" r:id="rId19"/>
  </p:sldIdLst>
  <p:sldSz cx="9144000" cy="5143500" type="screen16x9"/>
  <p:notesSz cx="6858000" cy="9144000"/>
  <p:defaultTextStyle>
    <a:defPPr>
      <a:defRPr lang="en-US"/>
    </a:defPPr>
    <a:lvl1pPr marL="0" algn="l" defTabSz="685800" rtl="0" eaLnBrk="1" latinLnBrk="0" hangingPunct="1">
      <a:defRPr sz="1400" kern="1200">
        <a:solidFill>
          <a:schemeClr val="tx1"/>
        </a:solidFill>
        <a:latin typeface="+mn-lt"/>
        <a:ea typeface="+mn-ea"/>
        <a:cs typeface="+mn-cs"/>
      </a:defRPr>
    </a:lvl1pPr>
    <a:lvl2pPr marL="342900" algn="l" defTabSz="685800" rtl="0" eaLnBrk="1" latinLnBrk="0" hangingPunct="1">
      <a:defRPr sz="1400" kern="1200">
        <a:solidFill>
          <a:schemeClr val="tx1"/>
        </a:solidFill>
        <a:latin typeface="+mn-lt"/>
        <a:ea typeface="+mn-ea"/>
        <a:cs typeface="+mn-cs"/>
      </a:defRPr>
    </a:lvl2pPr>
    <a:lvl3pPr marL="685800" algn="l" defTabSz="685800" rtl="0" eaLnBrk="1" latinLnBrk="0" hangingPunct="1">
      <a:defRPr sz="1400" kern="1200">
        <a:solidFill>
          <a:schemeClr val="tx1"/>
        </a:solidFill>
        <a:latin typeface="+mn-lt"/>
        <a:ea typeface="+mn-ea"/>
        <a:cs typeface="+mn-cs"/>
      </a:defRPr>
    </a:lvl3pPr>
    <a:lvl4pPr marL="1028700" algn="l" defTabSz="685800" rtl="0" eaLnBrk="1" latinLnBrk="0" hangingPunct="1">
      <a:defRPr sz="1400" kern="1200">
        <a:solidFill>
          <a:schemeClr val="tx1"/>
        </a:solidFill>
        <a:latin typeface="+mn-lt"/>
        <a:ea typeface="+mn-ea"/>
        <a:cs typeface="+mn-cs"/>
      </a:defRPr>
    </a:lvl4pPr>
    <a:lvl5pPr marL="1371600" algn="l" defTabSz="685800" rtl="0" eaLnBrk="1" latinLnBrk="0" hangingPunct="1">
      <a:defRPr sz="1400" kern="1200">
        <a:solidFill>
          <a:schemeClr val="tx1"/>
        </a:solidFill>
        <a:latin typeface="+mn-lt"/>
        <a:ea typeface="+mn-ea"/>
        <a:cs typeface="+mn-cs"/>
      </a:defRPr>
    </a:lvl5pPr>
    <a:lvl6pPr marL="1714500" algn="l" defTabSz="685800" rtl="0" eaLnBrk="1" latinLnBrk="0" hangingPunct="1">
      <a:defRPr sz="1400" kern="1200">
        <a:solidFill>
          <a:schemeClr val="tx1"/>
        </a:solidFill>
        <a:latin typeface="+mn-lt"/>
        <a:ea typeface="+mn-ea"/>
        <a:cs typeface="+mn-cs"/>
      </a:defRPr>
    </a:lvl6pPr>
    <a:lvl7pPr marL="2057400" algn="l" defTabSz="685800" rtl="0" eaLnBrk="1" latinLnBrk="0" hangingPunct="1">
      <a:defRPr sz="1400" kern="1200">
        <a:solidFill>
          <a:schemeClr val="tx1"/>
        </a:solidFill>
        <a:latin typeface="+mn-lt"/>
        <a:ea typeface="+mn-ea"/>
        <a:cs typeface="+mn-cs"/>
      </a:defRPr>
    </a:lvl7pPr>
    <a:lvl8pPr marL="2400300" algn="l" defTabSz="685800" rtl="0" eaLnBrk="1" latinLnBrk="0" hangingPunct="1">
      <a:defRPr sz="1400" kern="1200">
        <a:solidFill>
          <a:schemeClr val="tx1"/>
        </a:solidFill>
        <a:latin typeface="+mn-lt"/>
        <a:ea typeface="+mn-ea"/>
        <a:cs typeface="+mn-cs"/>
      </a:defRPr>
    </a:lvl8pPr>
    <a:lvl9pPr marL="2743200" algn="l" defTabSz="685800" rtl="0" eaLnBrk="1" latinLnBrk="0" hangingPunct="1">
      <a:defRPr sz="14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guide id="3" orient="horz" pos="1620">
          <p15:clr>
            <a:srgbClr val="A4A3A4"/>
          </p15:clr>
        </p15:guide>
        <p15:guide id="4"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Meir Asiskovich" initials="MA" lastIdx="12" clrIdx="0"/>
  <p:cmAuthor id="1" name="Oren Drori" initials="OD" lastIdx="4"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96CF"/>
    <a:srgbClr val="016FFE"/>
    <a:srgbClr val="126F94"/>
    <a:srgbClr val="0A82B2"/>
    <a:srgbClr val="009BD9"/>
    <a:srgbClr val="4BC3FF"/>
    <a:srgbClr val="0097D0"/>
    <a:srgbClr val="009AD8"/>
    <a:srgbClr val="FFFFFF"/>
    <a:srgbClr val="0066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EB9631B5-78F2-41C9-869B-9F39066F8104}" styleName="Medium Style 3 - Accent 4">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4"/>
          </a:solidFill>
        </a:fill>
      </a:tcStyle>
    </a:lastCol>
    <a:firstCol>
      <a:tcTxStyle b="on">
        <a:fontRef idx="minor">
          <a:scrgbClr r="0" g="0" b="0"/>
        </a:fontRef>
        <a:schemeClr val="lt1"/>
      </a:tcTxStyle>
      <a:tcStyle>
        <a:tcBdr/>
        <a:fill>
          <a:solidFill>
            <a:schemeClr val="accent4"/>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4"/>
          </a:solidFill>
        </a:fill>
      </a:tcStyle>
    </a:firstRow>
  </a:tblStyle>
  <a:tblStyle styleId="{22838BEF-8BB2-4498-84A7-C5851F593DF1}" styleName="Medium Style 4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 styleId="{E8034E78-7F5D-4C2E-B375-FC64B27BC917}" styleName="Dark Style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left>
            <a:ln w="25400" cmpd="sng">
              <a:solidFill>
                <a:schemeClr val="lt1"/>
              </a:solidFill>
            </a:ln>
          </a:left>
        </a:tcBdr>
        <a:fill>
          <a:solidFill>
            <a:schemeClr val="dk1">
              <a:tint val="60000"/>
            </a:schemeClr>
          </a:solidFill>
        </a:fill>
      </a:tcStyle>
    </a:lastCol>
    <a:firstCol>
      <a:tcTxStyle b="on"/>
      <a:tcStyle>
        <a:tcBdr>
          <a:right>
            <a:ln w="25400" cmpd="sng">
              <a:solidFill>
                <a:schemeClr val="lt1"/>
              </a:solidFill>
            </a:ln>
          </a:right>
        </a:tcBdr>
        <a:fill>
          <a:solidFill>
            <a:schemeClr val="dk1">
              <a:tint val="60000"/>
            </a:schemeClr>
          </a:solidFill>
        </a:fill>
      </a:tcStyle>
    </a:firstCol>
    <a:lastRow>
      <a:tcTxStyle b="on"/>
      <a:tcStyle>
        <a:tcBdr>
          <a:top>
            <a:ln w="25400" cmpd="sng">
              <a:solidFill>
                <a:schemeClr val="lt1"/>
              </a:solidFill>
            </a:ln>
          </a:top>
        </a:tcBdr>
        <a:fill>
          <a:solidFill>
            <a:schemeClr val="dk1">
              <a:tint val="6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308" autoAdjust="0"/>
    <p:restoredTop sz="83538" autoAdjust="0"/>
  </p:normalViewPr>
  <p:slideViewPr>
    <p:cSldViewPr>
      <p:cViewPr varScale="1">
        <p:scale>
          <a:sx n="104" d="100"/>
          <a:sy n="104" d="100"/>
        </p:scale>
        <p:origin x="106" y="230"/>
      </p:cViewPr>
      <p:guideLst>
        <p:guide orient="horz" pos="2160"/>
        <p:guide pos="3840"/>
        <p:guide orient="horz" pos="1620"/>
        <p:guide pos="2880"/>
      </p:guideLst>
    </p:cSldViewPr>
  </p:slideViewPr>
  <p:notesTextViewPr>
    <p:cViewPr>
      <p:scale>
        <a:sx n="3" d="2"/>
        <a:sy n="3" d="2"/>
      </p:scale>
      <p:origin x="0" y="0"/>
    </p:cViewPr>
  </p:notesTextViewPr>
  <p:sorterViewPr>
    <p:cViewPr>
      <p:scale>
        <a:sx n="90" d="100"/>
        <a:sy n="90" d="100"/>
      </p:scale>
      <p:origin x="0" y="-12"/>
    </p:cViewPr>
  </p:sorterViewPr>
  <p:notesViewPr>
    <p:cSldViewPr>
      <p:cViewPr varScale="1">
        <p:scale>
          <a:sx n="55" d="100"/>
          <a:sy n="55" d="100"/>
        </p:scale>
        <p:origin x="2880" y="72"/>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commentAuthors" Target="commentAuthor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DA9782E6-B906-4446-BBF1-B65FBE32E466}" type="datetimeFigureOut">
              <a:rPr lang="en-US" smtClean="0"/>
              <a:t>9/4/2019</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F6B29D64-4C35-4A78-A8D1-EC1A8A96482C}" type="slidenum">
              <a:rPr lang="en-US" smtClean="0"/>
              <a:t>‹#›</a:t>
            </a:fld>
            <a:endParaRPr lang="en-US"/>
          </a:p>
        </p:txBody>
      </p:sp>
    </p:spTree>
    <p:extLst>
      <p:ext uri="{BB962C8B-B14F-4D97-AF65-F5344CB8AC3E}">
        <p14:creationId xmlns:p14="http://schemas.microsoft.com/office/powerpoint/2010/main" val="20047520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3886200" y="0"/>
            <a:ext cx="2971800" cy="457200"/>
          </a:xfrm>
          <a:prstGeom prst="rect">
            <a:avLst/>
          </a:prstGeom>
        </p:spPr>
        <p:txBody>
          <a:bodyPr vert="horz" lIns="91440" tIns="45720" rIns="91440" bIns="45720" rtlCol="1"/>
          <a:lstStyle>
            <a:lvl1pPr algn="r">
              <a:defRPr sz="1200"/>
            </a:lvl1pPr>
          </a:lstStyle>
          <a:p>
            <a:endParaRPr lang="he-IL"/>
          </a:p>
        </p:txBody>
      </p:sp>
      <p:sp>
        <p:nvSpPr>
          <p:cNvPr id="3" name="Date Placeholder 2"/>
          <p:cNvSpPr>
            <a:spLocks noGrp="1"/>
          </p:cNvSpPr>
          <p:nvPr>
            <p:ph type="dt" idx="1"/>
          </p:nvPr>
        </p:nvSpPr>
        <p:spPr>
          <a:xfrm>
            <a:off x="1588" y="0"/>
            <a:ext cx="2971800" cy="457200"/>
          </a:xfrm>
          <a:prstGeom prst="rect">
            <a:avLst/>
          </a:prstGeom>
        </p:spPr>
        <p:txBody>
          <a:bodyPr vert="horz" lIns="91440" tIns="45720" rIns="91440" bIns="45720" rtlCol="1"/>
          <a:lstStyle>
            <a:lvl1pPr algn="l">
              <a:defRPr sz="1200"/>
            </a:lvl1pPr>
          </a:lstStyle>
          <a:p>
            <a:fld id="{BBE8B65A-2D3E-4436-BC22-ECCCEC12CA3F}" type="datetimeFigureOut">
              <a:rPr lang="he-IL" smtClean="0"/>
              <a:t>ד'/אלול/תשע"ט</a:t>
            </a:fld>
            <a:endParaRPr lang="he-IL"/>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1" anchor="ctr"/>
          <a:lstStyle/>
          <a:p>
            <a:endParaRPr lang="he-IL"/>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1"/>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he-IL"/>
          </a:p>
        </p:txBody>
      </p:sp>
      <p:sp>
        <p:nvSpPr>
          <p:cNvPr id="6" name="Footer Placeholder 5"/>
          <p:cNvSpPr>
            <a:spLocks noGrp="1"/>
          </p:cNvSpPr>
          <p:nvPr>
            <p:ph type="ftr" sz="quarter" idx="4"/>
          </p:nvPr>
        </p:nvSpPr>
        <p:spPr>
          <a:xfrm>
            <a:off x="3886200" y="8685213"/>
            <a:ext cx="2971800" cy="457200"/>
          </a:xfrm>
          <a:prstGeom prst="rect">
            <a:avLst/>
          </a:prstGeom>
        </p:spPr>
        <p:txBody>
          <a:bodyPr vert="horz" lIns="91440" tIns="45720" rIns="91440" bIns="45720" rtlCol="1" anchor="b"/>
          <a:lstStyle>
            <a:lvl1pPr algn="r">
              <a:defRPr sz="1200"/>
            </a:lvl1pPr>
          </a:lstStyle>
          <a:p>
            <a:endParaRPr lang="he-IL"/>
          </a:p>
        </p:txBody>
      </p:sp>
      <p:sp>
        <p:nvSpPr>
          <p:cNvPr id="7" name="Slide Number Placeholder 6"/>
          <p:cNvSpPr>
            <a:spLocks noGrp="1"/>
          </p:cNvSpPr>
          <p:nvPr>
            <p:ph type="sldNum" sz="quarter" idx="5"/>
          </p:nvPr>
        </p:nvSpPr>
        <p:spPr>
          <a:xfrm>
            <a:off x="1588" y="8685213"/>
            <a:ext cx="2971800" cy="457200"/>
          </a:xfrm>
          <a:prstGeom prst="rect">
            <a:avLst/>
          </a:prstGeom>
        </p:spPr>
        <p:txBody>
          <a:bodyPr vert="horz" lIns="91440" tIns="45720" rIns="91440" bIns="45720" rtlCol="1" anchor="b"/>
          <a:lstStyle>
            <a:lvl1pPr algn="l">
              <a:defRPr sz="1200"/>
            </a:lvl1pPr>
          </a:lstStyle>
          <a:p>
            <a:fld id="{49DD6E90-A4E6-4695-9860-169ED2E001DD}" type="slidenum">
              <a:rPr lang="he-IL" smtClean="0"/>
              <a:t>‹#›</a:t>
            </a:fld>
            <a:endParaRPr lang="he-IL"/>
          </a:p>
        </p:txBody>
      </p:sp>
    </p:spTree>
    <p:extLst>
      <p:ext uri="{BB962C8B-B14F-4D97-AF65-F5344CB8AC3E}">
        <p14:creationId xmlns:p14="http://schemas.microsoft.com/office/powerpoint/2010/main" val="1848990849"/>
      </p:ext>
    </p:extLst>
  </p:cSld>
  <p:clrMap bg1="lt1" tx1="dk1" bg2="lt2" tx2="dk2" accent1="accent1" accent2="accent2" accent3="accent3" accent4="accent4" accent5="accent5" accent6="accent6" hlink="hlink" folHlink="folHlink"/>
  <p:notesStyle>
    <a:lvl1pPr marL="0" algn="r" defTabSz="685800" rtl="1" eaLnBrk="1" latinLnBrk="0" hangingPunct="1">
      <a:defRPr sz="900" kern="1200">
        <a:solidFill>
          <a:schemeClr val="tx1"/>
        </a:solidFill>
        <a:latin typeface="+mn-lt"/>
        <a:ea typeface="+mn-ea"/>
        <a:cs typeface="+mn-cs"/>
      </a:defRPr>
    </a:lvl1pPr>
    <a:lvl2pPr marL="342900" algn="r" defTabSz="685800" rtl="1" eaLnBrk="1" latinLnBrk="0" hangingPunct="1">
      <a:defRPr sz="900" kern="1200">
        <a:solidFill>
          <a:schemeClr val="tx1"/>
        </a:solidFill>
        <a:latin typeface="+mn-lt"/>
        <a:ea typeface="+mn-ea"/>
        <a:cs typeface="+mn-cs"/>
      </a:defRPr>
    </a:lvl2pPr>
    <a:lvl3pPr marL="685800" algn="r" defTabSz="685800" rtl="1" eaLnBrk="1" latinLnBrk="0" hangingPunct="1">
      <a:defRPr sz="900" kern="1200">
        <a:solidFill>
          <a:schemeClr val="tx1"/>
        </a:solidFill>
        <a:latin typeface="+mn-lt"/>
        <a:ea typeface="+mn-ea"/>
        <a:cs typeface="+mn-cs"/>
      </a:defRPr>
    </a:lvl3pPr>
    <a:lvl4pPr marL="1028700" algn="r" defTabSz="685800" rtl="1" eaLnBrk="1" latinLnBrk="0" hangingPunct="1">
      <a:defRPr sz="900" kern="1200">
        <a:solidFill>
          <a:schemeClr val="tx1"/>
        </a:solidFill>
        <a:latin typeface="+mn-lt"/>
        <a:ea typeface="+mn-ea"/>
        <a:cs typeface="+mn-cs"/>
      </a:defRPr>
    </a:lvl4pPr>
    <a:lvl5pPr marL="1371600" algn="r" defTabSz="685800" rtl="1" eaLnBrk="1" latinLnBrk="0" hangingPunct="1">
      <a:defRPr sz="900" kern="1200">
        <a:solidFill>
          <a:schemeClr val="tx1"/>
        </a:solidFill>
        <a:latin typeface="+mn-lt"/>
        <a:ea typeface="+mn-ea"/>
        <a:cs typeface="+mn-cs"/>
      </a:defRPr>
    </a:lvl5pPr>
    <a:lvl6pPr marL="1714500" algn="r" defTabSz="685800" rtl="1" eaLnBrk="1" latinLnBrk="0" hangingPunct="1">
      <a:defRPr sz="900" kern="1200">
        <a:solidFill>
          <a:schemeClr val="tx1"/>
        </a:solidFill>
        <a:latin typeface="+mn-lt"/>
        <a:ea typeface="+mn-ea"/>
        <a:cs typeface="+mn-cs"/>
      </a:defRPr>
    </a:lvl6pPr>
    <a:lvl7pPr marL="2057400" algn="r" defTabSz="685800" rtl="1" eaLnBrk="1" latinLnBrk="0" hangingPunct="1">
      <a:defRPr sz="900" kern="1200">
        <a:solidFill>
          <a:schemeClr val="tx1"/>
        </a:solidFill>
        <a:latin typeface="+mn-lt"/>
        <a:ea typeface="+mn-ea"/>
        <a:cs typeface="+mn-cs"/>
      </a:defRPr>
    </a:lvl7pPr>
    <a:lvl8pPr marL="2400300" algn="r" defTabSz="685800" rtl="1" eaLnBrk="1" latinLnBrk="0" hangingPunct="1">
      <a:defRPr sz="900" kern="1200">
        <a:solidFill>
          <a:schemeClr val="tx1"/>
        </a:solidFill>
        <a:latin typeface="+mn-lt"/>
        <a:ea typeface="+mn-ea"/>
        <a:cs typeface="+mn-cs"/>
      </a:defRPr>
    </a:lvl8pPr>
    <a:lvl9pPr marL="2743200" algn="r" defTabSz="685800" rtl="1" eaLnBrk="1" latinLnBrk="0" hangingPunct="1">
      <a:defRPr sz="9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a:r>
              <a:rPr lang="en-US" dirty="0"/>
              <a:t>General</a:t>
            </a:r>
            <a:r>
              <a:rPr lang="en-US" baseline="0" dirty="0"/>
              <a:t> content slide:</a:t>
            </a:r>
          </a:p>
          <a:p>
            <a:pPr algn="l" rtl="0"/>
            <a:r>
              <a:rPr lang="en-US" baseline="0" dirty="0"/>
              <a:t>1 header (fonts: small caps)</a:t>
            </a:r>
          </a:p>
          <a:p>
            <a:pPr algn="l" rtl="0"/>
            <a:r>
              <a:rPr lang="en-US" baseline="0" dirty="0"/>
              <a:t>Text – </a:t>
            </a:r>
          </a:p>
          <a:p>
            <a:pPr algn="l" rtl="0"/>
            <a:r>
              <a:rPr lang="en-US" baseline="0" dirty="0"/>
              <a:t>Level 1 bullet – blue</a:t>
            </a:r>
          </a:p>
          <a:p>
            <a:pPr algn="l" rtl="0"/>
            <a:r>
              <a:rPr lang="en-US" baseline="0" dirty="0"/>
              <a:t>Level 2 bullet – grey, do not decrease font in level 2 bullet</a:t>
            </a:r>
          </a:p>
        </p:txBody>
      </p:sp>
      <p:sp>
        <p:nvSpPr>
          <p:cNvPr id="4" name="Slide Number Placeholder 3"/>
          <p:cNvSpPr>
            <a:spLocks noGrp="1"/>
          </p:cNvSpPr>
          <p:nvPr>
            <p:ph type="sldNum" sz="quarter" idx="10"/>
          </p:nvPr>
        </p:nvSpPr>
        <p:spPr/>
        <p:txBody>
          <a:bodyPr/>
          <a:lstStyle/>
          <a:p>
            <a:fld id="{49DD6E90-A4E6-4695-9860-169ED2E001DD}" type="slidenum">
              <a:rPr lang="he-IL" smtClean="0"/>
              <a:t>2</a:t>
            </a:fld>
            <a:endParaRPr lang="he-IL"/>
          </a:p>
        </p:txBody>
      </p:sp>
    </p:spTree>
    <p:extLst>
      <p:ext uri="{BB962C8B-B14F-4D97-AF65-F5344CB8AC3E}">
        <p14:creationId xmlns:p14="http://schemas.microsoft.com/office/powerpoint/2010/main" val="417873302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a:r>
              <a:rPr lang="en-US" dirty="0"/>
              <a:t>General</a:t>
            </a:r>
            <a:r>
              <a:rPr lang="en-US" baseline="0" dirty="0"/>
              <a:t> content slide:</a:t>
            </a:r>
          </a:p>
          <a:p>
            <a:pPr algn="l" rtl="0"/>
            <a:r>
              <a:rPr lang="en-US" baseline="0" dirty="0"/>
              <a:t>1 header (fonts: small caps)</a:t>
            </a:r>
          </a:p>
          <a:p>
            <a:pPr algn="l" rtl="0"/>
            <a:r>
              <a:rPr lang="en-US" baseline="0" dirty="0"/>
              <a:t>Text – </a:t>
            </a:r>
          </a:p>
          <a:p>
            <a:pPr algn="l" rtl="0"/>
            <a:r>
              <a:rPr lang="en-US" baseline="0" dirty="0"/>
              <a:t>Level 1 bullet – blue</a:t>
            </a:r>
          </a:p>
          <a:p>
            <a:pPr algn="l" rtl="0"/>
            <a:r>
              <a:rPr lang="en-US" baseline="0" dirty="0"/>
              <a:t>Level 2 bullet – grey, do not decrease font in level 2 bullet</a:t>
            </a:r>
          </a:p>
        </p:txBody>
      </p:sp>
      <p:sp>
        <p:nvSpPr>
          <p:cNvPr id="4" name="Slide Number Placeholder 3"/>
          <p:cNvSpPr>
            <a:spLocks noGrp="1"/>
          </p:cNvSpPr>
          <p:nvPr>
            <p:ph type="sldNum" sz="quarter" idx="10"/>
          </p:nvPr>
        </p:nvSpPr>
        <p:spPr/>
        <p:txBody>
          <a:bodyPr/>
          <a:lstStyle/>
          <a:p>
            <a:fld id="{49DD6E90-A4E6-4695-9860-169ED2E001DD}" type="slidenum">
              <a:rPr lang="he-IL" smtClean="0"/>
              <a:t>11</a:t>
            </a:fld>
            <a:endParaRPr lang="he-IL"/>
          </a:p>
        </p:txBody>
      </p:sp>
    </p:spTree>
    <p:extLst>
      <p:ext uri="{BB962C8B-B14F-4D97-AF65-F5344CB8AC3E}">
        <p14:creationId xmlns:p14="http://schemas.microsoft.com/office/powerpoint/2010/main" val="184622009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a:r>
              <a:rPr lang="en-US" dirty="0"/>
              <a:t>General</a:t>
            </a:r>
            <a:r>
              <a:rPr lang="en-US" baseline="0" dirty="0"/>
              <a:t> content slide:</a:t>
            </a:r>
          </a:p>
          <a:p>
            <a:pPr algn="l" rtl="0"/>
            <a:r>
              <a:rPr lang="en-US" baseline="0" dirty="0"/>
              <a:t>1 header (fonts: small caps)</a:t>
            </a:r>
          </a:p>
          <a:p>
            <a:pPr algn="l" rtl="0"/>
            <a:r>
              <a:rPr lang="en-US" baseline="0" dirty="0"/>
              <a:t>Text – </a:t>
            </a:r>
          </a:p>
          <a:p>
            <a:pPr algn="l" rtl="0"/>
            <a:r>
              <a:rPr lang="en-US" baseline="0" dirty="0"/>
              <a:t>Level 1 bullet – blue</a:t>
            </a:r>
          </a:p>
          <a:p>
            <a:pPr algn="l" rtl="0"/>
            <a:r>
              <a:rPr lang="en-US" baseline="0" dirty="0"/>
              <a:t>Level 2 bullet – grey, do not decrease font in level 2 bullet</a:t>
            </a:r>
          </a:p>
        </p:txBody>
      </p:sp>
      <p:sp>
        <p:nvSpPr>
          <p:cNvPr id="4" name="Slide Number Placeholder 3"/>
          <p:cNvSpPr>
            <a:spLocks noGrp="1"/>
          </p:cNvSpPr>
          <p:nvPr>
            <p:ph type="sldNum" sz="quarter" idx="10"/>
          </p:nvPr>
        </p:nvSpPr>
        <p:spPr/>
        <p:txBody>
          <a:bodyPr/>
          <a:lstStyle/>
          <a:p>
            <a:fld id="{49DD6E90-A4E6-4695-9860-169ED2E001DD}" type="slidenum">
              <a:rPr lang="he-IL" smtClean="0"/>
              <a:t>12</a:t>
            </a:fld>
            <a:endParaRPr lang="he-IL"/>
          </a:p>
        </p:txBody>
      </p:sp>
    </p:spTree>
    <p:extLst>
      <p:ext uri="{BB962C8B-B14F-4D97-AF65-F5344CB8AC3E}">
        <p14:creationId xmlns:p14="http://schemas.microsoft.com/office/powerpoint/2010/main" val="53913991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a:r>
              <a:rPr lang="en-US" dirty="0"/>
              <a:t>General</a:t>
            </a:r>
            <a:r>
              <a:rPr lang="en-US" baseline="0" dirty="0"/>
              <a:t> content slide:</a:t>
            </a:r>
          </a:p>
          <a:p>
            <a:pPr algn="l" rtl="0"/>
            <a:r>
              <a:rPr lang="en-US" baseline="0" dirty="0"/>
              <a:t>1 header (fonts: small caps)</a:t>
            </a:r>
          </a:p>
          <a:p>
            <a:pPr algn="l" rtl="0"/>
            <a:r>
              <a:rPr lang="en-US" baseline="0" dirty="0"/>
              <a:t>Text – </a:t>
            </a:r>
          </a:p>
          <a:p>
            <a:pPr algn="l" rtl="0"/>
            <a:r>
              <a:rPr lang="en-US" baseline="0" dirty="0"/>
              <a:t>Level 1 bullet – blue</a:t>
            </a:r>
          </a:p>
          <a:p>
            <a:pPr algn="l" rtl="0"/>
            <a:r>
              <a:rPr lang="en-US" baseline="0" dirty="0"/>
              <a:t>Level 2 bullet – grey, do not decrease font in level 2 bullet</a:t>
            </a:r>
          </a:p>
        </p:txBody>
      </p:sp>
      <p:sp>
        <p:nvSpPr>
          <p:cNvPr id="4" name="Slide Number Placeholder 3"/>
          <p:cNvSpPr>
            <a:spLocks noGrp="1"/>
          </p:cNvSpPr>
          <p:nvPr>
            <p:ph type="sldNum" sz="quarter" idx="10"/>
          </p:nvPr>
        </p:nvSpPr>
        <p:spPr/>
        <p:txBody>
          <a:bodyPr/>
          <a:lstStyle/>
          <a:p>
            <a:fld id="{49DD6E90-A4E6-4695-9860-169ED2E001DD}" type="slidenum">
              <a:rPr lang="he-IL" smtClean="0"/>
              <a:t>13</a:t>
            </a:fld>
            <a:endParaRPr lang="he-IL"/>
          </a:p>
        </p:txBody>
      </p:sp>
    </p:spTree>
    <p:extLst>
      <p:ext uri="{BB962C8B-B14F-4D97-AF65-F5344CB8AC3E}">
        <p14:creationId xmlns:p14="http://schemas.microsoft.com/office/powerpoint/2010/main" val="143917689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a:r>
              <a:rPr lang="en-US" dirty="0"/>
              <a:t>General</a:t>
            </a:r>
            <a:r>
              <a:rPr lang="en-US" baseline="0" dirty="0"/>
              <a:t> content slide:</a:t>
            </a:r>
          </a:p>
          <a:p>
            <a:pPr algn="l" rtl="0"/>
            <a:r>
              <a:rPr lang="en-US" baseline="0" dirty="0"/>
              <a:t>1 header (fonts: small caps)</a:t>
            </a:r>
          </a:p>
          <a:p>
            <a:pPr algn="l" rtl="0"/>
            <a:r>
              <a:rPr lang="en-US" baseline="0" dirty="0"/>
              <a:t>Text – </a:t>
            </a:r>
          </a:p>
          <a:p>
            <a:pPr algn="l" rtl="0"/>
            <a:r>
              <a:rPr lang="en-US" baseline="0" dirty="0"/>
              <a:t>Level 1 bullet – blue</a:t>
            </a:r>
          </a:p>
          <a:p>
            <a:pPr algn="l" rtl="0"/>
            <a:r>
              <a:rPr lang="en-US" baseline="0" dirty="0"/>
              <a:t>Level 2 bullet – grey, do not decrease font in level 2 bullet</a:t>
            </a:r>
          </a:p>
        </p:txBody>
      </p:sp>
      <p:sp>
        <p:nvSpPr>
          <p:cNvPr id="4" name="Slide Number Placeholder 3"/>
          <p:cNvSpPr>
            <a:spLocks noGrp="1"/>
          </p:cNvSpPr>
          <p:nvPr>
            <p:ph type="sldNum" sz="quarter" idx="10"/>
          </p:nvPr>
        </p:nvSpPr>
        <p:spPr/>
        <p:txBody>
          <a:bodyPr/>
          <a:lstStyle/>
          <a:p>
            <a:fld id="{49DD6E90-A4E6-4695-9860-169ED2E001DD}" type="slidenum">
              <a:rPr lang="he-IL" smtClean="0"/>
              <a:t>14</a:t>
            </a:fld>
            <a:endParaRPr lang="he-IL"/>
          </a:p>
        </p:txBody>
      </p:sp>
    </p:spTree>
    <p:extLst>
      <p:ext uri="{BB962C8B-B14F-4D97-AF65-F5344CB8AC3E}">
        <p14:creationId xmlns:p14="http://schemas.microsoft.com/office/powerpoint/2010/main" val="329206792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a:r>
              <a:rPr lang="en-US" dirty="0"/>
              <a:t>General</a:t>
            </a:r>
            <a:r>
              <a:rPr lang="en-US" baseline="0" dirty="0"/>
              <a:t> content slide:</a:t>
            </a:r>
          </a:p>
          <a:p>
            <a:pPr algn="l" rtl="0"/>
            <a:r>
              <a:rPr lang="en-US" baseline="0" dirty="0"/>
              <a:t>1 header (fonts: small caps)</a:t>
            </a:r>
          </a:p>
          <a:p>
            <a:pPr algn="l" rtl="0"/>
            <a:r>
              <a:rPr lang="en-US" baseline="0" dirty="0"/>
              <a:t>Text – </a:t>
            </a:r>
          </a:p>
          <a:p>
            <a:pPr algn="l" rtl="0"/>
            <a:r>
              <a:rPr lang="en-US" baseline="0" dirty="0"/>
              <a:t>Level 1 bullet – blue</a:t>
            </a:r>
          </a:p>
          <a:p>
            <a:pPr algn="l" rtl="0"/>
            <a:r>
              <a:rPr lang="en-US" baseline="0" dirty="0"/>
              <a:t>Level 2 bullet – grey, do not decrease font in level 2 bullet</a:t>
            </a:r>
          </a:p>
        </p:txBody>
      </p:sp>
      <p:sp>
        <p:nvSpPr>
          <p:cNvPr id="4" name="Slide Number Placeholder 3"/>
          <p:cNvSpPr>
            <a:spLocks noGrp="1"/>
          </p:cNvSpPr>
          <p:nvPr>
            <p:ph type="sldNum" sz="quarter" idx="10"/>
          </p:nvPr>
        </p:nvSpPr>
        <p:spPr/>
        <p:txBody>
          <a:bodyPr/>
          <a:lstStyle/>
          <a:p>
            <a:fld id="{49DD6E90-A4E6-4695-9860-169ED2E001DD}" type="slidenum">
              <a:rPr lang="he-IL" smtClean="0"/>
              <a:t>15</a:t>
            </a:fld>
            <a:endParaRPr lang="he-IL"/>
          </a:p>
        </p:txBody>
      </p:sp>
    </p:spTree>
    <p:extLst>
      <p:ext uri="{BB962C8B-B14F-4D97-AF65-F5344CB8AC3E}">
        <p14:creationId xmlns:p14="http://schemas.microsoft.com/office/powerpoint/2010/main" val="366143982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a:r>
              <a:rPr lang="en-US" dirty="0"/>
              <a:t>General</a:t>
            </a:r>
            <a:r>
              <a:rPr lang="en-US" baseline="0" dirty="0"/>
              <a:t> content slide:</a:t>
            </a:r>
          </a:p>
          <a:p>
            <a:pPr algn="l" rtl="0"/>
            <a:r>
              <a:rPr lang="en-US" baseline="0" dirty="0"/>
              <a:t>1 header (fonts: small caps)</a:t>
            </a:r>
          </a:p>
          <a:p>
            <a:pPr algn="l" rtl="0"/>
            <a:r>
              <a:rPr lang="en-US" baseline="0" dirty="0"/>
              <a:t>Text – </a:t>
            </a:r>
          </a:p>
          <a:p>
            <a:pPr algn="l" rtl="0"/>
            <a:r>
              <a:rPr lang="en-US" baseline="0" dirty="0"/>
              <a:t>Level 1 bullet – blue</a:t>
            </a:r>
          </a:p>
          <a:p>
            <a:pPr algn="l" rtl="0"/>
            <a:r>
              <a:rPr lang="en-US" baseline="0" dirty="0"/>
              <a:t>Level 2 bullet – grey, do not decrease font in level 2 bullet</a:t>
            </a:r>
          </a:p>
        </p:txBody>
      </p:sp>
      <p:sp>
        <p:nvSpPr>
          <p:cNvPr id="4" name="Slide Number Placeholder 3"/>
          <p:cNvSpPr>
            <a:spLocks noGrp="1"/>
          </p:cNvSpPr>
          <p:nvPr>
            <p:ph type="sldNum" sz="quarter" idx="10"/>
          </p:nvPr>
        </p:nvSpPr>
        <p:spPr/>
        <p:txBody>
          <a:bodyPr/>
          <a:lstStyle/>
          <a:p>
            <a:fld id="{49DD6E90-A4E6-4695-9860-169ED2E001DD}" type="slidenum">
              <a:rPr lang="he-IL" smtClean="0"/>
              <a:t>16</a:t>
            </a:fld>
            <a:endParaRPr lang="he-IL"/>
          </a:p>
        </p:txBody>
      </p:sp>
    </p:spTree>
    <p:extLst>
      <p:ext uri="{BB962C8B-B14F-4D97-AF65-F5344CB8AC3E}">
        <p14:creationId xmlns:p14="http://schemas.microsoft.com/office/powerpoint/2010/main" val="5465566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a:r>
              <a:rPr lang="en-US" dirty="0"/>
              <a:t>General</a:t>
            </a:r>
            <a:r>
              <a:rPr lang="en-US" baseline="0" dirty="0"/>
              <a:t> content slide:</a:t>
            </a:r>
          </a:p>
          <a:p>
            <a:pPr algn="l" rtl="0"/>
            <a:r>
              <a:rPr lang="en-US" baseline="0" dirty="0"/>
              <a:t>1 header (fonts: small caps)</a:t>
            </a:r>
          </a:p>
          <a:p>
            <a:pPr algn="l" rtl="0"/>
            <a:r>
              <a:rPr lang="en-US" baseline="0" dirty="0"/>
              <a:t>Text – </a:t>
            </a:r>
          </a:p>
          <a:p>
            <a:pPr algn="l" rtl="0"/>
            <a:r>
              <a:rPr lang="en-US" baseline="0" dirty="0"/>
              <a:t>Level 1 bullet – blue</a:t>
            </a:r>
          </a:p>
          <a:p>
            <a:pPr algn="l" rtl="0"/>
            <a:r>
              <a:rPr lang="en-US" baseline="0" dirty="0"/>
              <a:t>Level 2 bullet – grey, do not decrease font in level 2 bullet</a:t>
            </a:r>
          </a:p>
        </p:txBody>
      </p:sp>
      <p:sp>
        <p:nvSpPr>
          <p:cNvPr id="4" name="Slide Number Placeholder 3"/>
          <p:cNvSpPr>
            <a:spLocks noGrp="1"/>
          </p:cNvSpPr>
          <p:nvPr>
            <p:ph type="sldNum" sz="quarter" idx="10"/>
          </p:nvPr>
        </p:nvSpPr>
        <p:spPr/>
        <p:txBody>
          <a:bodyPr/>
          <a:lstStyle/>
          <a:p>
            <a:fld id="{49DD6E90-A4E6-4695-9860-169ED2E001DD}" type="slidenum">
              <a:rPr lang="he-IL" smtClean="0"/>
              <a:t>17</a:t>
            </a:fld>
            <a:endParaRPr lang="he-IL"/>
          </a:p>
        </p:txBody>
      </p:sp>
    </p:spTree>
    <p:extLst>
      <p:ext uri="{BB962C8B-B14F-4D97-AF65-F5344CB8AC3E}">
        <p14:creationId xmlns:p14="http://schemas.microsoft.com/office/powerpoint/2010/main" val="18903568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a:r>
              <a:rPr lang="en-US" dirty="0"/>
              <a:t>General</a:t>
            </a:r>
            <a:r>
              <a:rPr lang="en-US" baseline="0" dirty="0"/>
              <a:t> content slide:</a:t>
            </a:r>
          </a:p>
          <a:p>
            <a:pPr algn="l" rtl="0"/>
            <a:r>
              <a:rPr lang="en-US" baseline="0" dirty="0"/>
              <a:t>1 header (fonts: small caps)</a:t>
            </a:r>
          </a:p>
          <a:p>
            <a:pPr algn="l" rtl="0"/>
            <a:r>
              <a:rPr lang="en-US" baseline="0" dirty="0"/>
              <a:t>Text – </a:t>
            </a:r>
          </a:p>
          <a:p>
            <a:pPr algn="l" rtl="0"/>
            <a:r>
              <a:rPr lang="en-US" baseline="0" dirty="0"/>
              <a:t>Level 1 bullet – blue</a:t>
            </a:r>
          </a:p>
          <a:p>
            <a:pPr algn="l" rtl="0"/>
            <a:r>
              <a:rPr lang="en-US" baseline="0" dirty="0"/>
              <a:t>Level 2 bullet – grey, do not decrease font in level 2 bullet</a:t>
            </a:r>
          </a:p>
        </p:txBody>
      </p:sp>
      <p:sp>
        <p:nvSpPr>
          <p:cNvPr id="4" name="Slide Number Placeholder 3"/>
          <p:cNvSpPr>
            <a:spLocks noGrp="1"/>
          </p:cNvSpPr>
          <p:nvPr>
            <p:ph type="sldNum" sz="quarter" idx="10"/>
          </p:nvPr>
        </p:nvSpPr>
        <p:spPr/>
        <p:txBody>
          <a:bodyPr/>
          <a:lstStyle/>
          <a:p>
            <a:fld id="{49DD6E90-A4E6-4695-9860-169ED2E001DD}" type="slidenum">
              <a:rPr lang="he-IL" smtClean="0"/>
              <a:t>3</a:t>
            </a:fld>
            <a:endParaRPr lang="he-IL"/>
          </a:p>
        </p:txBody>
      </p:sp>
    </p:spTree>
    <p:extLst>
      <p:ext uri="{BB962C8B-B14F-4D97-AF65-F5344CB8AC3E}">
        <p14:creationId xmlns:p14="http://schemas.microsoft.com/office/powerpoint/2010/main" val="398550596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a:r>
              <a:rPr lang="en-US" dirty="0"/>
              <a:t>General</a:t>
            </a:r>
            <a:r>
              <a:rPr lang="en-US" baseline="0" dirty="0"/>
              <a:t> content slide:</a:t>
            </a:r>
          </a:p>
          <a:p>
            <a:pPr algn="l" rtl="0"/>
            <a:r>
              <a:rPr lang="en-US" baseline="0" dirty="0"/>
              <a:t>1 header (fonts: small caps)</a:t>
            </a:r>
          </a:p>
          <a:p>
            <a:pPr algn="l" rtl="0"/>
            <a:r>
              <a:rPr lang="en-US" baseline="0" dirty="0"/>
              <a:t>Text – </a:t>
            </a:r>
          </a:p>
          <a:p>
            <a:pPr algn="l" rtl="0"/>
            <a:r>
              <a:rPr lang="en-US" baseline="0" dirty="0"/>
              <a:t>Level 1 bullet – blue</a:t>
            </a:r>
          </a:p>
          <a:p>
            <a:pPr algn="l" rtl="0"/>
            <a:r>
              <a:rPr lang="en-US" baseline="0" dirty="0"/>
              <a:t>Level 2 bullet – grey, do not decrease font in level 2 bullet</a:t>
            </a:r>
          </a:p>
        </p:txBody>
      </p:sp>
      <p:sp>
        <p:nvSpPr>
          <p:cNvPr id="4" name="Slide Number Placeholder 3"/>
          <p:cNvSpPr>
            <a:spLocks noGrp="1"/>
          </p:cNvSpPr>
          <p:nvPr>
            <p:ph type="sldNum" sz="quarter" idx="10"/>
          </p:nvPr>
        </p:nvSpPr>
        <p:spPr/>
        <p:txBody>
          <a:bodyPr/>
          <a:lstStyle/>
          <a:p>
            <a:fld id="{49DD6E90-A4E6-4695-9860-169ED2E001DD}" type="slidenum">
              <a:rPr lang="he-IL" smtClean="0"/>
              <a:t>4</a:t>
            </a:fld>
            <a:endParaRPr lang="he-IL"/>
          </a:p>
        </p:txBody>
      </p:sp>
    </p:spTree>
    <p:extLst>
      <p:ext uri="{BB962C8B-B14F-4D97-AF65-F5344CB8AC3E}">
        <p14:creationId xmlns:p14="http://schemas.microsoft.com/office/powerpoint/2010/main" val="139428491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a:r>
              <a:rPr lang="en-US" dirty="0"/>
              <a:t>General</a:t>
            </a:r>
            <a:r>
              <a:rPr lang="en-US" baseline="0" dirty="0"/>
              <a:t> content slide:</a:t>
            </a:r>
          </a:p>
          <a:p>
            <a:pPr algn="l" rtl="0"/>
            <a:r>
              <a:rPr lang="en-US" baseline="0" dirty="0"/>
              <a:t>1 header (fonts: small caps)</a:t>
            </a:r>
          </a:p>
          <a:p>
            <a:pPr algn="l" rtl="0"/>
            <a:r>
              <a:rPr lang="en-US" baseline="0" dirty="0"/>
              <a:t>Text – </a:t>
            </a:r>
          </a:p>
          <a:p>
            <a:pPr algn="l" rtl="0"/>
            <a:r>
              <a:rPr lang="en-US" baseline="0" dirty="0"/>
              <a:t>Level 1 bullet – blue</a:t>
            </a:r>
          </a:p>
          <a:p>
            <a:pPr algn="l" rtl="0"/>
            <a:r>
              <a:rPr lang="en-US" baseline="0" dirty="0"/>
              <a:t>Level 2 bullet – grey, do not decrease font in level 2 bullet</a:t>
            </a:r>
          </a:p>
        </p:txBody>
      </p:sp>
      <p:sp>
        <p:nvSpPr>
          <p:cNvPr id="4" name="Slide Number Placeholder 3"/>
          <p:cNvSpPr>
            <a:spLocks noGrp="1"/>
          </p:cNvSpPr>
          <p:nvPr>
            <p:ph type="sldNum" sz="quarter" idx="10"/>
          </p:nvPr>
        </p:nvSpPr>
        <p:spPr/>
        <p:txBody>
          <a:bodyPr/>
          <a:lstStyle/>
          <a:p>
            <a:fld id="{49DD6E90-A4E6-4695-9860-169ED2E001DD}" type="slidenum">
              <a:rPr lang="he-IL" smtClean="0"/>
              <a:t>5</a:t>
            </a:fld>
            <a:endParaRPr lang="he-IL"/>
          </a:p>
        </p:txBody>
      </p:sp>
    </p:spTree>
    <p:extLst>
      <p:ext uri="{BB962C8B-B14F-4D97-AF65-F5344CB8AC3E}">
        <p14:creationId xmlns:p14="http://schemas.microsoft.com/office/powerpoint/2010/main" val="37974334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a:r>
              <a:rPr lang="en-US" dirty="0"/>
              <a:t>General</a:t>
            </a:r>
            <a:r>
              <a:rPr lang="en-US" baseline="0" dirty="0"/>
              <a:t> content slide:</a:t>
            </a:r>
          </a:p>
          <a:p>
            <a:pPr algn="l" rtl="0"/>
            <a:r>
              <a:rPr lang="en-US" baseline="0" dirty="0"/>
              <a:t>1 header (fonts: small caps)</a:t>
            </a:r>
          </a:p>
          <a:p>
            <a:pPr algn="l" rtl="0"/>
            <a:r>
              <a:rPr lang="en-US" baseline="0" dirty="0"/>
              <a:t>Text – </a:t>
            </a:r>
          </a:p>
          <a:p>
            <a:pPr algn="l" rtl="0"/>
            <a:r>
              <a:rPr lang="en-US" baseline="0" dirty="0"/>
              <a:t>Level 1 bullet – blue</a:t>
            </a:r>
          </a:p>
          <a:p>
            <a:pPr algn="l" rtl="0"/>
            <a:r>
              <a:rPr lang="en-US" baseline="0" dirty="0"/>
              <a:t>Level 2 bullet – grey, do not decrease font in level 2 bullet</a:t>
            </a:r>
          </a:p>
        </p:txBody>
      </p:sp>
      <p:sp>
        <p:nvSpPr>
          <p:cNvPr id="4" name="Slide Number Placeholder 3"/>
          <p:cNvSpPr>
            <a:spLocks noGrp="1"/>
          </p:cNvSpPr>
          <p:nvPr>
            <p:ph type="sldNum" sz="quarter" idx="10"/>
          </p:nvPr>
        </p:nvSpPr>
        <p:spPr/>
        <p:txBody>
          <a:bodyPr/>
          <a:lstStyle/>
          <a:p>
            <a:fld id="{49DD6E90-A4E6-4695-9860-169ED2E001DD}" type="slidenum">
              <a:rPr lang="he-IL" smtClean="0"/>
              <a:t>6</a:t>
            </a:fld>
            <a:endParaRPr lang="he-IL"/>
          </a:p>
        </p:txBody>
      </p:sp>
    </p:spTree>
    <p:extLst>
      <p:ext uri="{BB962C8B-B14F-4D97-AF65-F5344CB8AC3E}">
        <p14:creationId xmlns:p14="http://schemas.microsoft.com/office/powerpoint/2010/main" val="254572657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a:r>
              <a:rPr lang="en-US" dirty="0"/>
              <a:t>General</a:t>
            </a:r>
            <a:r>
              <a:rPr lang="en-US" baseline="0" dirty="0"/>
              <a:t> content slide:</a:t>
            </a:r>
          </a:p>
          <a:p>
            <a:pPr algn="l" rtl="0"/>
            <a:r>
              <a:rPr lang="en-US" baseline="0" dirty="0"/>
              <a:t>1 header (fonts: small caps)</a:t>
            </a:r>
          </a:p>
          <a:p>
            <a:pPr algn="l" rtl="0"/>
            <a:r>
              <a:rPr lang="en-US" baseline="0" dirty="0"/>
              <a:t>Text – </a:t>
            </a:r>
          </a:p>
          <a:p>
            <a:pPr algn="l" rtl="0"/>
            <a:r>
              <a:rPr lang="en-US" baseline="0" dirty="0"/>
              <a:t>Level 1 bullet – blue</a:t>
            </a:r>
          </a:p>
          <a:p>
            <a:pPr algn="l" rtl="0"/>
            <a:r>
              <a:rPr lang="en-US" baseline="0" dirty="0"/>
              <a:t>Level 2 bullet – grey, do not decrease font in level 2 bullet</a:t>
            </a:r>
          </a:p>
        </p:txBody>
      </p:sp>
      <p:sp>
        <p:nvSpPr>
          <p:cNvPr id="4" name="Slide Number Placeholder 3"/>
          <p:cNvSpPr>
            <a:spLocks noGrp="1"/>
          </p:cNvSpPr>
          <p:nvPr>
            <p:ph type="sldNum" sz="quarter" idx="10"/>
          </p:nvPr>
        </p:nvSpPr>
        <p:spPr/>
        <p:txBody>
          <a:bodyPr/>
          <a:lstStyle/>
          <a:p>
            <a:fld id="{49DD6E90-A4E6-4695-9860-169ED2E001DD}" type="slidenum">
              <a:rPr lang="he-IL" smtClean="0"/>
              <a:t>7</a:t>
            </a:fld>
            <a:endParaRPr lang="he-IL"/>
          </a:p>
        </p:txBody>
      </p:sp>
    </p:spTree>
    <p:extLst>
      <p:ext uri="{BB962C8B-B14F-4D97-AF65-F5344CB8AC3E}">
        <p14:creationId xmlns:p14="http://schemas.microsoft.com/office/powerpoint/2010/main" val="178597827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a:r>
              <a:rPr lang="en-US" dirty="0"/>
              <a:t>General</a:t>
            </a:r>
            <a:r>
              <a:rPr lang="en-US" baseline="0" dirty="0"/>
              <a:t> content slide:</a:t>
            </a:r>
          </a:p>
          <a:p>
            <a:pPr algn="l" rtl="0"/>
            <a:r>
              <a:rPr lang="en-US" baseline="0" dirty="0"/>
              <a:t>1 header (fonts: small caps)</a:t>
            </a:r>
          </a:p>
          <a:p>
            <a:pPr algn="l" rtl="0"/>
            <a:r>
              <a:rPr lang="en-US" baseline="0" dirty="0"/>
              <a:t>Text – </a:t>
            </a:r>
          </a:p>
          <a:p>
            <a:pPr algn="l" rtl="0"/>
            <a:r>
              <a:rPr lang="en-US" baseline="0" dirty="0"/>
              <a:t>Level 1 bullet – blue</a:t>
            </a:r>
          </a:p>
          <a:p>
            <a:pPr algn="l" rtl="0"/>
            <a:r>
              <a:rPr lang="en-US" baseline="0" dirty="0"/>
              <a:t>Level 2 bullet – grey, do not decrease font in level 2 bullet</a:t>
            </a:r>
          </a:p>
        </p:txBody>
      </p:sp>
      <p:sp>
        <p:nvSpPr>
          <p:cNvPr id="4" name="Slide Number Placeholder 3"/>
          <p:cNvSpPr>
            <a:spLocks noGrp="1"/>
          </p:cNvSpPr>
          <p:nvPr>
            <p:ph type="sldNum" sz="quarter" idx="10"/>
          </p:nvPr>
        </p:nvSpPr>
        <p:spPr/>
        <p:txBody>
          <a:bodyPr/>
          <a:lstStyle/>
          <a:p>
            <a:fld id="{49DD6E90-A4E6-4695-9860-169ED2E001DD}" type="slidenum">
              <a:rPr lang="he-IL" smtClean="0"/>
              <a:t>8</a:t>
            </a:fld>
            <a:endParaRPr lang="he-IL"/>
          </a:p>
        </p:txBody>
      </p:sp>
    </p:spTree>
    <p:extLst>
      <p:ext uri="{BB962C8B-B14F-4D97-AF65-F5344CB8AC3E}">
        <p14:creationId xmlns:p14="http://schemas.microsoft.com/office/powerpoint/2010/main" val="203924813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a:r>
              <a:rPr lang="en-US" dirty="0"/>
              <a:t>General</a:t>
            </a:r>
            <a:r>
              <a:rPr lang="en-US" baseline="0" dirty="0"/>
              <a:t> content slide:</a:t>
            </a:r>
          </a:p>
          <a:p>
            <a:pPr algn="l" rtl="0"/>
            <a:r>
              <a:rPr lang="en-US" baseline="0" dirty="0"/>
              <a:t>1 header (fonts: small caps)</a:t>
            </a:r>
          </a:p>
          <a:p>
            <a:pPr algn="l" rtl="0"/>
            <a:r>
              <a:rPr lang="en-US" baseline="0" dirty="0"/>
              <a:t>Text – </a:t>
            </a:r>
          </a:p>
          <a:p>
            <a:pPr algn="l" rtl="0"/>
            <a:r>
              <a:rPr lang="en-US" baseline="0" dirty="0"/>
              <a:t>Level 1 bullet – blue</a:t>
            </a:r>
          </a:p>
          <a:p>
            <a:pPr algn="l" rtl="0"/>
            <a:r>
              <a:rPr lang="en-US" baseline="0" dirty="0"/>
              <a:t>Level 2 bullet – grey, do not decrease font in level 2 bullet</a:t>
            </a:r>
          </a:p>
        </p:txBody>
      </p:sp>
      <p:sp>
        <p:nvSpPr>
          <p:cNvPr id="4" name="Slide Number Placeholder 3"/>
          <p:cNvSpPr>
            <a:spLocks noGrp="1"/>
          </p:cNvSpPr>
          <p:nvPr>
            <p:ph type="sldNum" sz="quarter" idx="10"/>
          </p:nvPr>
        </p:nvSpPr>
        <p:spPr/>
        <p:txBody>
          <a:bodyPr/>
          <a:lstStyle/>
          <a:p>
            <a:fld id="{49DD6E90-A4E6-4695-9860-169ED2E001DD}" type="slidenum">
              <a:rPr lang="he-IL" smtClean="0"/>
              <a:t>9</a:t>
            </a:fld>
            <a:endParaRPr lang="he-IL"/>
          </a:p>
        </p:txBody>
      </p:sp>
    </p:spTree>
    <p:extLst>
      <p:ext uri="{BB962C8B-B14F-4D97-AF65-F5344CB8AC3E}">
        <p14:creationId xmlns:p14="http://schemas.microsoft.com/office/powerpoint/2010/main" val="154470936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a:r>
              <a:rPr lang="en-US" dirty="0"/>
              <a:t>General</a:t>
            </a:r>
            <a:r>
              <a:rPr lang="en-US" baseline="0" dirty="0"/>
              <a:t> content slide:</a:t>
            </a:r>
          </a:p>
          <a:p>
            <a:pPr algn="l" rtl="0"/>
            <a:r>
              <a:rPr lang="en-US" baseline="0" dirty="0"/>
              <a:t>1 header (fonts: small caps)</a:t>
            </a:r>
          </a:p>
          <a:p>
            <a:pPr algn="l" rtl="0"/>
            <a:r>
              <a:rPr lang="en-US" baseline="0" dirty="0"/>
              <a:t>Text – </a:t>
            </a:r>
          </a:p>
          <a:p>
            <a:pPr algn="l" rtl="0"/>
            <a:r>
              <a:rPr lang="en-US" baseline="0" dirty="0"/>
              <a:t>Level 1 bullet – blue</a:t>
            </a:r>
          </a:p>
          <a:p>
            <a:pPr algn="l" rtl="0"/>
            <a:r>
              <a:rPr lang="en-US" baseline="0" dirty="0"/>
              <a:t>Level 2 bullet – grey, do not decrease font in level 2 bullet</a:t>
            </a:r>
          </a:p>
        </p:txBody>
      </p:sp>
      <p:sp>
        <p:nvSpPr>
          <p:cNvPr id="4" name="Slide Number Placeholder 3"/>
          <p:cNvSpPr>
            <a:spLocks noGrp="1"/>
          </p:cNvSpPr>
          <p:nvPr>
            <p:ph type="sldNum" sz="quarter" idx="10"/>
          </p:nvPr>
        </p:nvSpPr>
        <p:spPr/>
        <p:txBody>
          <a:bodyPr/>
          <a:lstStyle/>
          <a:p>
            <a:fld id="{49DD6E90-A4E6-4695-9860-169ED2E001DD}" type="slidenum">
              <a:rPr lang="he-IL" smtClean="0"/>
              <a:t>10</a:t>
            </a:fld>
            <a:endParaRPr lang="he-IL"/>
          </a:p>
        </p:txBody>
      </p:sp>
    </p:spTree>
    <p:extLst>
      <p:ext uri="{BB962C8B-B14F-4D97-AF65-F5344CB8AC3E}">
        <p14:creationId xmlns:p14="http://schemas.microsoft.com/office/powerpoint/2010/main" val="204673793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3923929" y="2787774"/>
            <a:ext cx="5040560" cy="486054"/>
          </a:xfrm>
          <a:prstGeom prst="rect">
            <a:avLst/>
          </a:prstGeom>
        </p:spPr>
        <p:txBody>
          <a:bodyPr>
            <a:noAutofit/>
          </a:bodyPr>
          <a:lstStyle>
            <a:lvl1pPr>
              <a:defRPr sz="3300" b="1"/>
            </a:lvl1pPr>
          </a:lstStyle>
          <a:p>
            <a:r>
              <a:rPr lang="en-US" dirty="0"/>
              <a:t>Click to edit title style</a:t>
            </a:r>
          </a:p>
        </p:txBody>
      </p:sp>
      <p:sp>
        <p:nvSpPr>
          <p:cNvPr id="3" name="Subtitle 2"/>
          <p:cNvSpPr>
            <a:spLocks noGrp="1"/>
          </p:cNvSpPr>
          <p:nvPr>
            <p:ph type="subTitle" idx="1"/>
          </p:nvPr>
        </p:nvSpPr>
        <p:spPr>
          <a:xfrm>
            <a:off x="3923929" y="3273828"/>
            <a:ext cx="5040560" cy="378042"/>
          </a:xfrm>
        </p:spPr>
        <p:txBody>
          <a:bodyPr>
            <a:noAutofit/>
          </a:bodyPr>
          <a:lstStyle>
            <a:lvl1pPr marL="0" indent="0" algn="l">
              <a:buNone/>
              <a:defRPr sz="2800">
                <a:solidFill>
                  <a:schemeClr val="accent1"/>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dirty="0"/>
              <a:t>Click to edit Master subtitle style</a:t>
            </a:r>
          </a:p>
        </p:txBody>
      </p:sp>
      <p:sp>
        <p:nvSpPr>
          <p:cNvPr id="4" name="Date Placeholder 3"/>
          <p:cNvSpPr>
            <a:spLocks noGrp="1"/>
          </p:cNvSpPr>
          <p:nvPr>
            <p:ph type="dt" sz="half" idx="10"/>
          </p:nvPr>
        </p:nvSpPr>
        <p:spPr/>
        <p:txBody>
          <a:bodyPr/>
          <a:lstStyle/>
          <a:p>
            <a:fld id="{A1BA7617-E099-4C88-A5A1-C5999CC3F974}" type="datetimeFigureOut">
              <a:rPr lang="en-US" smtClean="0"/>
              <a:t>9/4/2019</a:t>
            </a:fld>
            <a:endParaRPr lang="en-US"/>
          </a:p>
        </p:txBody>
      </p:sp>
      <p:sp>
        <p:nvSpPr>
          <p:cNvPr id="5" name="Footer Placeholder 4"/>
          <p:cNvSpPr>
            <a:spLocks noGrp="1"/>
          </p:cNvSpPr>
          <p:nvPr>
            <p:ph type="ftr" sz="quarter" idx="11"/>
          </p:nvPr>
        </p:nvSpPr>
        <p:spPr>
          <a:xfrm>
            <a:off x="3124200" y="4767264"/>
            <a:ext cx="2895600" cy="273844"/>
          </a:xfrm>
          <a:prstGeom prst="rect">
            <a:avLst/>
          </a:prstGeom>
        </p:spPr>
        <p:txBody>
          <a:bodyPr/>
          <a:lstStyle/>
          <a:p>
            <a:endParaRPr lang="en-US" dirty="0"/>
          </a:p>
        </p:txBody>
      </p:sp>
      <p:sp>
        <p:nvSpPr>
          <p:cNvPr id="6" name="Slide Number Placeholder 5"/>
          <p:cNvSpPr>
            <a:spLocks noGrp="1"/>
          </p:cNvSpPr>
          <p:nvPr>
            <p:ph type="sldNum" sz="quarter" idx="12"/>
          </p:nvPr>
        </p:nvSpPr>
        <p:spPr/>
        <p:txBody>
          <a:bodyPr/>
          <a:lstStyle/>
          <a:p>
            <a:fld id="{3079C3BD-C40E-48A4-A257-09951898C22D}" type="slidenum">
              <a:rPr lang="en-US" smtClean="0"/>
              <a:t>‹#›</a:t>
            </a:fld>
            <a:endParaRPr lang="en-US" dirty="0"/>
          </a:p>
        </p:txBody>
      </p:sp>
    </p:spTree>
    <p:extLst>
      <p:ext uri="{BB962C8B-B14F-4D97-AF65-F5344CB8AC3E}">
        <p14:creationId xmlns:p14="http://schemas.microsoft.com/office/powerpoint/2010/main" val="32333229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179512" y="1779662"/>
            <a:ext cx="8229600" cy="857250"/>
          </a:xfrm>
          <a:prstGeom prst="rect">
            <a:avLst/>
          </a:prstGeom>
        </p:spPr>
        <p:txBody>
          <a:bodyPr anchor="ctr">
            <a:normAutofit/>
          </a:bodyPr>
          <a:lstStyle>
            <a:lvl1pPr algn="l">
              <a:defRPr sz="3600">
                <a:solidFill>
                  <a:schemeClr val="bg1"/>
                </a:solidFill>
              </a:defRPr>
            </a:lvl1pPr>
          </a:lstStyle>
          <a:p>
            <a:r>
              <a:rPr lang="en-US" dirty="0"/>
              <a:t>Click to edit Master title style</a:t>
            </a:r>
          </a:p>
        </p:txBody>
      </p:sp>
      <p:sp>
        <p:nvSpPr>
          <p:cNvPr id="3" name="Date Placeholder 2"/>
          <p:cNvSpPr>
            <a:spLocks noGrp="1"/>
          </p:cNvSpPr>
          <p:nvPr>
            <p:ph type="dt" sz="half" idx="10"/>
          </p:nvPr>
        </p:nvSpPr>
        <p:spPr/>
        <p:txBody>
          <a:bodyPr/>
          <a:lstStyle/>
          <a:p>
            <a:fld id="{A1BA7617-E099-4C88-A5A1-C5999CC3F974}" type="datetimeFigureOut">
              <a:rPr lang="en-US" smtClean="0"/>
              <a:t>9/4/2019</a:t>
            </a:fld>
            <a:endParaRPr lang="en-US"/>
          </a:p>
        </p:txBody>
      </p:sp>
      <p:sp>
        <p:nvSpPr>
          <p:cNvPr id="4" name="Slide Number Placeholder 3"/>
          <p:cNvSpPr>
            <a:spLocks noGrp="1"/>
          </p:cNvSpPr>
          <p:nvPr>
            <p:ph type="sldNum" sz="quarter" idx="11"/>
          </p:nvPr>
        </p:nvSpPr>
        <p:spPr/>
        <p:txBody>
          <a:bodyPr/>
          <a:lstStyle/>
          <a:p>
            <a:fld id="{3079C3BD-C40E-48A4-A257-09951898C22D}" type="slidenum">
              <a:rPr lang="en-US" smtClean="0"/>
              <a:t>‹#›</a:t>
            </a:fld>
            <a:endParaRPr lang="en-US"/>
          </a:p>
        </p:txBody>
      </p:sp>
    </p:spTree>
    <p:extLst>
      <p:ext uri="{BB962C8B-B14F-4D97-AF65-F5344CB8AC3E}">
        <p14:creationId xmlns:p14="http://schemas.microsoft.com/office/powerpoint/2010/main" val="18659664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51520" y="576975"/>
            <a:ext cx="8640960" cy="432048"/>
          </a:xfrm>
          <a:prstGeom prst="rect">
            <a:avLst/>
          </a:prstGeom>
        </p:spPr>
        <p:txBody>
          <a:bodyPr>
            <a:noAutofit/>
          </a:bodyPr>
          <a:lstStyle>
            <a:lvl1pPr>
              <a:defRPr sz="2800"/>
            </a:lvl1pPr>
          </a:lstStyle>
          <a:p>
            <a:r>
              <a:rPr lang="en-US" dirty="0"/>
              <a:t>Click to edit Master title style</a:t>
            </a:r>
          </a:p>
        </p:txBody>
      </p:sp>
      <p:sp>
        <p:nvSpPr>
          <p:cNvPr id="3" name="Content Placeholder 2"/>
          <p:cNvSpPr>
            <a:spLocks noGrp="1"/>
          </p:cNvSpPr>
          <p:nvPr>
            <p:ph idx="1"/>
          </p:nvPr>
        </p:nvSpPr>
        <p:spPr>
          <a:xfrm>
            <a:off x="251520" y="1419622"/>
            <a:ext cx="8640960" cy="3240360"/>
          </a:xfrm>
        </p:spPr>
        <p:txBody>
          <a:bodyPr/>
          <a:lstStyle>
            <a:lvl1pPr marL="257175" indent="-257175">
              <a:lnSpc>
                <a:spcPts val="1950"/>
              </a:lnSpc>
              <a:buFont typeface="Arial"/>
              <a:buChar char="•"/>
              <a:defRPr sz="2400">
                <a:solidFill>
                  <a:schemeClr val="tx2"/>
                </a:solidFill>
              </a:defRPr>
            </a:lvl1pPr>
            <a:lvl2pPr marL="270000" indent="-214313">
              <a:buSzPct val="70000"/>
              <a:buFont typeface="Arial"/>
              <a:buChar char="•"/>
              <a:defRPr sz="1700" baseline="0">
                <a:solidFill>
                  <a:schemeClr val="bg1">
                    <a:lumMod val="65000"/>
                  </a:schemeClr>
                </a:solidFill>
              </a:defRPr>
            </a:lvl2pPr>
          </a:lstStyle>
          <a:p>
            <a:pPr lvl="0"/>
            <a:r>
              <a:rPr lang="en-US" dirty="0"/>
              <a:t>Click to edit Master text styles</a:t>
            </a:r>
          </a:p>
          <a:p>
            <a:pPr lvl="1"/>
            <a:r>
              <a:rPr lang="en-US" dirty="0"/>
              <a:t>Second level</a:t>
            </a:r>
          </a:p>
        </p:txBody>
      </p:sp>
      <p:sp>
        <p:nvSpPr>
          <p:cNvPr id="4" name="Date Placeholder 3"/>
          <p:cNvSpPr>
            <a:spLocks noGrp="1"/>
          </p:cNvSpPr>
          <p:nvPr>
            <p:ph type="dt" sz="half" idx="10"/>
          </p:nvPr>
        </p:nvSpPr>
        <p:spPr>
          <a:xfrm>
            <a:off x="251520" y="4767264"/>
            <a:ext cx="2133600" cy="273844"/>
          </a:xfrm>
        </p:spPr>
        <p:txBody>
          <a:bodyPr/>
          <a:lstStyle/>
          <a:p>
            <a:fld id="{A1BA7617-E099-4C88-A5A1-C5999CC3F974}" type="datetimeFigureOut">
              <a:rPr lang="en-US" smtClean="0"/>
              <a:t>9/4/2019</a:t>
            </a:fld>
            <a:endParaRPr lang="en-US"/>
          </a:p>
        </p:txBody>
      </p:sp>
      <p:sp>
        <p:nvSpPr>
          <p:cNvPr id="6" name="Slide Number Placeholder 5"/>
          <p:cNvSpPr>
            <a:spLocks noGrp="1"/>
          </p:cNvSpPr>
          <p:nvPr>
            <p:ph type="sldNum" sz="quarter" idx="12"/>
          </p:nvPr>
        </p:nvSpPr>
        <p:spPr>
          <a:xfrm>
            <a:off x="6758880" y="4767264"/>
            <a:ext cx="2133600" cy="273844"/>
          </a:xfrm>
        </p:spPr>
        <p:txBody>
          <a:bodyPr/>
          <a:lstStyle/>
          <a:p>
            <a:fld id="{3079C3BD-C40E-48A4-A257-09951898C22D}" type="slidenum">
              <a:rPr lang="en-US" smtClean="0"/>
              <a:t>‹#›</a:t>
            </a:fld>
            <a:endParaRPr lang="en-US"/>
          </a:p>
        </p:txBody>
      </p:sp>
      <p:sp>
        <p:nvSpPr>
          <p:cNvPr id="7" name="Subtitle 2"/>
          <p:cNvSpPr>
            <a:spLocks noGrp="1"/>
          </p:cNvSpPr>
          <p:nvPr>
            <p:ph type="subTitle" idx="13"/>
          </p:nvPr>
        </p:nvSpPr>
        <p:spPr>
          <a:xfrm>
            <a:off x="261864" y="1009023"/>
            <a:ext cx="8630616" cy="324036"/>
          </a:xfrm>
        </p:spPr>
        <p:txBody>
          <a:bodyPr>
            <a:noAutofit/>
          </a:bodyPr>
          <a:lstStyle>
            <a:lvl1pPr marL="0" indent="0" algn="l">
              <a:lnSpc>
                <a:spcPts val="2175"/>
              </a:lnSpc>
              <a:buNone/>
              <a:defRPr sz="2400">
                <a:solidFill>
                  <a:schemeClr val="accent1"/>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dirty="0"/>
              <a:t>Click to edit Master subtitle style</a:t>
            </a:r>
          </a:p>
        </p:txBody>
      </p:sp>
    </p:spTree>
    <p:extLst>
      <p:ext uri="{BB962C8B-B14F-4D97-AF65-F5344CB8AC3E}">
        <p14:creationId xmlns:p14="http://schemas.microsoft.com/office/powerpoint/2010/main" val="20788601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51520" y="555526"/>
            <a:ext cx="8640960" cy="432048"/>
          </a:xfrm>
          <a:prstGeom prst="rect">
            <a:avLst/>
          </a:prstGeom>
        </p:spPr>
        <p:txBody>
          <a:bodyPr/>
          <a:lstStyle/>
          <a:p>
            <a:r>
              <a:rPr lang="en-US" dirty="0"/>
              <a:t>Click to edit Master title style</a:t>
            </a:r>
          </a:p>
        </p:txBody>
      </p:sp>
      <p:sp>
        <p:nvSpPr>
          <p:cNvPr id="3" name="Content Placeholder 2"/>
          <p:cNvSpPr>
            <a:spLocks noGrp="1"/>
          </p:cNvSpPr>
          <p:nvPr>
            <p:ph idx="1"/>
          </p:nvPr>
        </p:nvSpPr>
        <p:spPr>
          <a:xfrm>
            <a:off x="251520" y="1059582"/>
            <a:ext cx="3240360" cy="3672408"/>
          </a:xfrm>
        </p:spPr>
        <p:txBody>
          <a:bodyPr/>
          <a:lstStyle>
            <a:lvl1pPr marL="257175" indent="-257175">
              <a:lnSpc>
                <a:spcPts val="1950"/>
              </a:lnSpc>
              <a:buFont typeface="Arial"/>
              <a:buChar char="•"/>
              <a:defRPr sz="2000">
                <a:solidFill>
                  <a:schemeClr val="tx2"/>
                </a:solidFill>
              </a:defRPr>
            </a:lvl1pPr>
            <a:lvl2pPr marL="270000">
              <a:buSzPct val="70000"/>
              <a:defRPr sz="1700" baseline="0">
                <a:solidFill>
                  <a:schemeClr val="bg1">
                    <a:lumMod val="65000"/>
                  </a:schemeClr>
                </a:solidFill>
              </a:defRPr>
            </a:lvl2pPr>
          </a:lstStyle>
          <a:p>
            <a:pPr lvl="0"/>
            <a:r>
              <a:rPr lang="en-US" dirty="0"/>
              <a:t>Click to edit Master text styles</a:t>
            </a:r>
          </a:p>
          <a:p>
            <a:pPr lvl="1"/>
            <a:r>
              <a:rPr lang="en-US" dirty="0"/>
              <a:t>Second level</a:t>
            </a:r>
          </a:p>
        </p:txBody>
      </p:sp>
      <p:sp>
        <p:nvSpPr>
          <p:cNvPr id="4" name="Date Placeholder 3"/>
          <p:cNvSpPr>
            <a:spLocks noGrp="1"/>
          </p:cNvSpPr>
          <p:nvPr>
            <p:ph type="dt" sz="half" idx="10"/>
          </p:nvPr>
        </p:nvSpPr>
        <p:spPr>
          <a:xfrm>
            <a:off x="251520" y="4767264"/>
            <a:ext cx="2133600" cy="273844"/>
          </a:xfrm>
        </p:spPr>
        <p:txBody>
          <a:bodyPr/>
          <a:lstStyle/>
          <a:p>
            <a:fld id="{A1BA7617-E099-4C88-A5A1-C5999CC3F974}" type="datetimeFigureOut">
              <a:rPr lang="en-US" smtClean="0"/>
              <a:t>9/4/2019</a:t>
            </a:fld>
            <a:endParaRPr lang="en-US"/>
          </a:p>
        </p:txBody>
      </p:sp>
      <p:sp>
        <p:nvSpPr>
          <p:cNvPr id="6" name="Slide Number Placeholder 5"/>
          <p:cNvSpPr>
            <a:spLocks noGrp="1"/>
          </p:cNvSpPr>
          <p:nvPr>
            <p:ph type="sldNum" sz="quarter" idx="12"/>
          </p:nvPr>
        </p:nvSpPr>
        <p:spPr>
          <a:xfrm>
            <a:off x="6758880" y="4767264"/>
            <a:ext cx="2133600" cy="273844"/>
          </a:xfrm>
        </p:spPr>
        <p:txBody>
          <a:bodyPr/>
          <a:lstStyle/>
          <a:p>
            <a:fld id="{3079C3BD-C40E-48A4-A257-09951898C22D}" type="slidenum">
              <a:rPr lang="en-US" smtClean="0"/>
              <a:t>‹#›</a:t>
            </a:fld>
            <a:endParaRPr lang="en-US"/>
          </a:p>
        </p:txBody>
      </p:sp>
      <p:sp>
        <p:nvSpPr>
          <p:cNvPr id="7" name="Content Placeholder 2"/>
          <p:cNvSpPr>
            <a:spLocks noGrp="1"/>
          </p:cNvSpPr>
          <p:nvPr>
            <p:ph idx="13"/>
          </p:nvPr>
        </p:nvSpPr>
        <p:spPr>
          <a:xfrm>
            <a:off x="3635896" y="1059582"/>
            <a:ext cx="5256584" cy="3672408"/>
          </a:xfrm>
        </p:spPr>
        <p:txBody>
          <a:bodyPr/>
          <a:lstStyle>
            <a:lvl1pPr marL="285750" indent="-285750">
              <a:lnSpc>
                <a:spcPts val="1950"/>
              </a:lnSpc>
              <a:buFont typeface="Arial"/>
              <a:buChar char="•"/>
              <a:defRPr sz="2000">
                <a:solidFill>
                  <a:schemeClr val="tx2"/>
                </a:solidFill>
              </a:defRPr>
            </a:lvl1pPr>
            <a:lvl2pPr marL="270000">
              <a:buSzPct val="70000"/>
              <a:defRPr sz="1700" baseline="0">
                <a:solidFill>
                  <a:schemeClr val="bg1">
                    <a:lumMod val="65000"/>
                  </a:schemeClr>
                </a:solidFill>
              </a:defRPr>
            </a:lvl2pPr>
          </a:lstStyle>
          <a:p>
            <a:pPr lvl="0"/>
            <a:r>
              <a:rPr lang="en-US" dirty="0"/>
              <a:t>Click to edit Master text styles</a:t>
            </a:r>
          </a:p>
          <a:p>
            <a:pPr lvl="1"/>
            <a:r>
              <a:rPr lang="en-US" dirty="0"/>
              <a:t>Second level</a:t>
            </a:r>
          </a:p>
        </p:txBody>
      </p:sp>
    </p:spTree>
    <p:extLst>
      <p:ext uri="{BB962C8B-B14F-4D97-AF65-F5344CB8AC3E}">
        <p14:creationId xmlns:p14="http://schemas.microsoft.com/office/powerpoint/2010/main" val="28235377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3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51520" y="555526"/>
            <a:ext cx="8640960" cy="432048"/>
          </a:xfrm>
          <a:prstGeom prst="rect">
            <a:avLst/>
          </a:prstGeom>
        </p:spPr>
        <p:txBody>
          <a:bodyPr/>
          <a:lstStyle/>
          <a:p>
            <a:r>
              <a:rPr lang="en-US" dirty="0"/>
              <a:t>Click to edit Master title style</a:t>
            </a:r>
          </a:p>
        </p:txBody>
      </p:sp>
      <p:sp>
        <p:nvSpPr>
          <p:cNvPr id="4" name="Date Placeholder 3"/>
          <p:cNvSpPr>
            <a:spLocks noGrp="1"/>
          </p:cNvSpPr>
          <p:nvPr>
            <p:ph type="dt" sz="half" idx="10"/>
          </p:nvPr>
        </p:nvSpPr>
        <p:spPr>
          <a:xfrm>
            <a:off x="251520" y="4767264"/>
            <a:ext cx="2133600" cy="273844"/>
          </a:xfrm>
        </p:spPr>
        <p:txBody>
          <a:bodyPr/>
          <a:lstStyle/>
          <a:p>
            <a:fld id="{A1BA7617-E099-4C88-A5A1-C5999CC3F974}" type="datetimeFigureOut">
              <a:rPr lang="en-US" smtClean="0"/>
              <a:t>9/4/2019</a:t>
            </a:fld>
            <a:endParaRPr lang="en-US"/>
          </a:p>
        </p:txBody>
      </p:sp>
      <p:sp>
        <p:nvSpPr>
          <p:cNvPr id="6" name="Slide Number Placeholder 5"/>
          <p:cNvSpPr>
            <a:spLocks noGrp="1"/>
          </p:cNvSpPr>
          <p:nvPr>
            <p:ph type="sldNum" sz="quarter" idx="12"/>
          </p:nvPr>
        </p:nvSpPr>
        <p:spPr>
          <a:xfrm>
            <a:off x="6758880" y="4767264"/>
            <a:ext cx="2133600" cy="273844"/>
          </a:xfrm>
        </p:spPr>
        <p:txBody>
          <a:bodyPr/>
          <a:lstStyle/>
          <a:p>
            <a:fld id="{3079C3BD-C40E-48A4-A257-09951898C22D}" type="slidenum">
              <a:rPr lang="en-US" smtClean="0"/>
              <a:t>‹#›</a:t>
            </a:fld>
            <a:endParaRPr lang="en-US"/>
          </a:p>
        </p:txBody>
      </p:sp>
      <p:sp>
        <p:nvSpPr>
          <p:cNvPr id="7" name="Content Placeholder 2"/>
          <p:cNvSpPr>
            <a:spLocks noGrp="1"/>
          </p:cNvSpPr>
          <p:nvPr>
            <p:ph idx="13"/>
          </p:nvPr>
        </p:nvSpPr>
        <p:spPr>
          <a:xfrm>
            <a:off x="251520" y="1059582"/>
            <a:ext cx="8640960" cy="3672408"/>
          </a:xfrm>
        </p:spPr>
        <p:txBody>
          <a:bodyPr/>
          <a:lstStyle>
            <a:lvl1pPr marL="285750" indent="-285750">
              <a:lnSpc>
                <a:spcPts val="1950"/>
              </a:lnSpc>
              <a:buFont typeface="Arial"/>
              <a:buChar char="•"/>
              <a:defRPr sz="2400">
                <a:solidFill>
                  <a:schemeClr val="tx2"/>
                </a:solidFill>
              </a:defRPr>
            </a:lvl1pPr>
            <a:lvl2pPr marL="270000">
              <a:buSzPct val="70000"/>
              <a:defRPr sz="1700" baseline="0">
                <a:solidFill>
                  <a:schemeClr val="bg1">
                    <a:lumMod val="65000"/>
                  </a:schemeClr>
                </a:solidFill>
              </a:defRPr>
            </a:lvl2pPr>
          </a:lstStyle>
          <a:p>
            <a:pPr lvl="0"/>
            <a:r>
              <a:rPr lang="en-US" dirty="0"/>
              <a:t>Click to edit Master text styles</a:t>
            </a:r>
          </a:p>
          <a:p>
            <a:pPr lvl="1"/>
            <a:r>
              <a:rPr lang="en-US" dirty="0"/>
              <a:t>Second level</a:t>
            </a:r>
          </a:p>
        </p:txBody>
      </p:sp>
    </p:spTree>
    <p:extLst>
      <p:ext uri="{BB962C8B-B14F-4D97-AF65-F5344CB8AC3E}">
        <p14:creationId xmlns:p14="http://schemas.microsoft.com/office/powerpoint/2010/main" val="4154844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4_Title and Content">
    <p:spTree>
      <p:nvGrpSpPr>
        <p:cNvPr id="1" name=""/>
        <p:cNvGrpSpPr/>
        <p:nvPr/>
      </p:nvGrpSpPr>
      <p:grpSpPr>
        <a:xfrm>
          <a:off x="0" y="0"/>
          <a:ext cx="0" cy="0"/>
          <a:chOff x="0" y="0"/>
          <a:chExt cx="0" cy="0"/>
        </a:xfrm>
      </p:grpSpPr>
      <p:sp>
        <p:nvSpPr>
          <p:cNvPr id="4" name="Date Placeholder 3"/>
          <p:cNvSpPr>
            <a:spLocks noGrp="1"/>
          </p:cNvSpPr>
          <p:nvPr>
            <p:ph type="dt" sz="half" idx="10"/>
          </p:nvPr>
        </p:nvSpPr>
        <p:spPr>
          <a:xfrm>
            <a:off x="251520" y="4767264"/>
            <a:ext cx="2133600" cy="273844"/>
          </a:xfrm>
        </p:spPr>
        <p:txBody>
          <a:bodyPr/>
          <a:lstStyle/>
          <a:p>
            <a:fld id="{A1BA7617-E099-4C88-A5A1-C5999CC3F974}" type="datetimeFigureOut">
              <a:rPr lang="en-US" smtClean="0"/>
              <a:t>9/4/2019</a:t>
            </a:fld>
            <a:endParaRPr lang="en-US"/>
          </a:p>
        </p:txBody>
      </p:sp>
      <p:sp>
        <p:nvSpPr>
          <p:cNvPr id="6" name="Slide Number Placeholder 5"/>
          <p:cNvSpPr>
            <a:spLocks noGrp="1"/>
          </p:cNvSpPr>
          <p:nvPr>
            <p:ph type="sldNum" sz="quarter" idx="12"/>
          </p:nvPr>
        </p:nvSpPr>
        <p:spPr>
          <a:xfrm>
            <a:off x="6758880" y="4767264"/>
            <a:ext cx="2133600" cy="273844"/>
          </a:xfrm>
        </p:spPr>
        <p:txBody>
          <a:bodyPr/>
          <a:lstStyle/>
          <a:p>
            <a:fld id="{3079C3BD-C40E-48A4-A257-09951898C22D}" type="slidenum">
              <a:rPr lang="en-US" smtClean="0"/>
              <a:t>‹#›</a:t>
            </a:fld>
            <a:endParaRPr lang="en-US"/>
          </a:p>
        </p:txBody>
      </p:sp>
      <p:sp>
        <p:nvSpPr>
          <p:cNvPr id="7" name="Content Placeholder 2"/>
          <p:cNvSpPr>
            <a:spLocks noGrp="1"/>
          </p:cNvSpPr>
          <p:nvPr>
            <p:ph idx="13"/>
          </p:nvPr>
        </p:nvSpPr>
        <p:spPr>
          <a:xfrm>
            <a:off x="251520" y="555526"/>
            <a:ext cx="8640960" cy="4176464"/>
          </a:xfrm>
        </p:spPr>
        <p:txBody>
          <a:bodyPr/>
          <a:lstStyle>
            <a:lvl1pPr marL="285750" indent="-285750">
              <a:lnSpc>
                <a:spcPts val="1950"/>
              </a:lnSpc>
              <a:buFont typeface="Arial"/>
              <a:buChar char="•"/>
              <a:defRPr sz="2400">
                <a:solidFill>
                  <a:schemeClr val="tx2"/>
                </a:solidFill>
              </a:defRPr>
            </a:lvl1pPr>
            <a:lvl2pPr marL="270000">
              <a:buSzPct val="70000"/>
              <a:defRPr sz="1700" baseline="0">
                <a:solidFill>
                  <a:schemeClr val="bg1">
                    <a:lumMod val="65000"/>
                  </a:schemeClr>
                </a:solidFill>
              </a:defRPr>
            </a:lvl2pPr>
          </a:lstStyle>
          <a:p>
            <a:pPr lvl="0"/>
            <a:r>
              <a:rPr lang="en-US" dirty="0"/>
              <a:t>Click to edit Master text styles</a:t>
            </a:r>
          </a:p>
          <a:p>
            <a:pPr lvl="1"/>
            <a:r>
              <a:rPr lang="en-US" dirty="0"/>
              <a:t>Second level</a:t>
            </a:r>
          </a:p>
        </p:txBody>
      </p:sp>
    </p:spTree>
    <p:extLst>
      <p:ext uri="{BB962C8B-B14F-4D97-AF65-F5344CB8AC3E}">
        <p14:creationId xmlns:p14="http://schemas.microsoft.com/office/powerpoint/2010/main" val="20599738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6" name="Title 1"/>
          <p:cNvSpPr txBox="1">
            <a:spLocks/>
          </p:cNvSpPr>
          <p:nvPr userDrawn="1"/>
        </p:nvSpPr>
        <p:spPr>
          <a:xfrm>
            <a:off x="251520" y="555526"/>
            <a:ext cx="8640960" cy="432048"/>
          </a:xfrm>
          <a:prstGeom prst="rect">
            <a:avLst/>
          </a:prstGeom>
        </p:spPr>
        <p:txBody>
          <a:bodyPr vert="horz" lIns="68580" tIns="34290" rIns="68580" bIns="34290" rtlCol="0" anchor="ctr">
            <a:noAutofit/>
          </a:bodyPr>
          <a:lstStyle>
            <a:lvl1pPr algn="l" defTabSz="685800" rtl="0" eaLnBrk="1" latinLnBrk="0" hangingPunct="1">
              <a:spcBef>
                <a:spcPct val="0"/>
              </a:spcBef>
              <a:buNone/>
              <a:defRPr sz="2700" kern="1200">
                <a:solidFill>
                  <a:schemeClr val="accent2"/>
                </a:solidFill>
                <a:latin typeface="+mj-lt"/>
                <a:ea typeface="+mj-ea"/>
                <a:cs typeface="+mj-cs"/>
              </a:defRPr>
            </a:lvl1pPr>
          </a:lstStyle>
          <a:p>
            <a:r>
              <a:rPr lang="en-US" sz="2800" dirty="0"/>
              <a:t>Click to edit Master title style</a:t>
            </a:r>
          </a:p>
        </p:txBody>
      </p:sp>
      <p:sp>
        <p:nvSpPr>
          <p:cNvPr id="7" name="Date Placeholder 3"/>
          <p:cNvSpPr>
            <a:spLocks noGrp="1"/>
          </p:cNvSpPr>
          <p:nvPr>
            <p:ph type="dt" sz="half" idx="10"/>
          </p:nvPr>
        </p:nvSpPr>
        <p:spPr>
          <a:xfrm>
            <a:off x="251520" y="4767264"/>
            <a:ext cx="2133600" cy="273844"/>
          </a:xfrm>
        </p:spPr>
        <p:txBody>
          <a:bodyPr/>
          <a:lstStyle/>
          <a:p>
            <a:fld id="{A1BA7617-E099-4C88-A5A1-C5999CC3F974}" type="datetimeFigureOut">
              <a:rPr lang="en-US" smtClean="0"/>
              <a:t>9/4/2019</a:t>
            </a:fld>
            <a:endParaRPr lang="en-US"/>
          </a:p>
        </p:txBody>
      </p:sp>
      <p:sp>
        <p:nvSpPr>
          <p:cNvPr id="8" name="Slide Number Placeholder 5"/>
          <p:cNvSpPr>
            <a:spLocks noGrp="1"/>
          </p:cNvSpPr>
          <p:nvPr>
            <p:ph type="sldNum" sz="quarter" idx="12"/>
          </p:nvPr>
        </p:nvSpPr>
        <p:spPr>
          <a:xfrm>
            <a:off x="6758880" y="4767264"/>
            <a:ext cx="2133600" cy="273844"/>
          </a:xfrm>
        </p:spPr>
        <p:txBody>
          <a:bodyPr/>
          <a:lstStyle/>
          <a:p>
            <a:fld id="{3079C3BD-C40E-48A4-A257-09951898C22D}" type="slidenum">
              <a:rPr lang="en-US" smtClean="0"/>
              <a:t>‹#›</a:t>
            </a:fld>
            <a:endParaRPr lang="en-US"/>
          </a:p>
        </p:txBody>
      </p:sp>
    </p:spTree>
    <p:extLst>
      <p:ext uri="{BB962C8B-B14F-4D97-AF65-F5344CB8AC3E}">
        <p14:creationId xmlns:p14="http://schemas.microsoft.com/office/powerpoint/2010/main" val="4035314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Date Placeholder 3"/>
          <p:cNvSpPr>
            <a:spLocks noGrp="1"/>
          </p:cNvSpPr>
          <p:nvPr>
            <p:ph type="dt" sz="half" idx="10"/>
          </p:nvPr>
        </p:nvSpPr>
        <p:spPr>
          <a:xfrm>
            <a:off x="251520" y="4767264"/>
            <a:ext cx="2133600" cy="273844"/>
          </a:xfrm>
        </p:spPr>
        <p:txBody>
          <a:bodyPr/>
          <a:lstStyle/>
          <a:p>
            <a:fld id="{A1BA7617-E099-4C88-A5A1-C5999CC3F974}" type="datetimeFigureOut">
              <a:rPr lang="en-US" smtClean="0"/>
              <a:t>9/4/2019</a:t>
            </a:fld>
            <a:endParaRPr lang="en-US"/>
          </a:p>
        </p:txBody>
      </p:sp>
      <p:sp>
        <p:nvSpPr>
          <p:cNvPr id="6" name="Slide Number Placeholder 5"/>
          <p:cNvSpPr>
            <a:spLocks noGrp="1"/>
          </p:cNvSpPr>
          <p:nvPr>
            <p:ph type="sldNum" sz="quarter" idx="12"/>
          </p:nvPr>
        </p:nvSpPr>
        <p:spPr>
          <a:xfrm>
            <a:off x="6758880" y="4767264"/>
            <a:ext cx="2133600" cy="273844"/>
          </a:xfrm>
        </p:spPr>
        <p:txBody>
          <a:bodyPr/>
          <a:lstStyle/>
          <a:p>
            <a:fld id="{3079C3BD-C40E-48A4-A257-09951898C22D}" type="slidenum">
              <a:rPr lang="en-US" smtClean="0"/>
              <a:t>‹#›</a:t>
            </a:fld>
            <a:endParaRPr lang="en-US"/>
          </a:p>
        </p:txBody>
      </p:sp>
    </p:spTree>
    <p:extLst>
      <p:ext uri="{BB962C8B-B14F-4D97-AF65-F5344CB8AC3E}">
        <p14:creationId xmlns:p14="http://schemas.microsoft.com/office/powerpoint/2010/main" val="34956676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1.jpg"/><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0">
            <a:lum/>
          </a:blip>
          <a:srcRect/>
          <a:stretch>
            <a:fillRect/>
          </a:stretch>
        </a:blipFill>
        <a:effectLst/>
      </p:bgPr>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200151"/>
            <a:ext cx="8229600" cy="3394472"/>
          </a:xfrm>
          <a:prstGeom prst="rect">
            <a:avLst/>
          </a:prstGeom>
        </p:spPr>
        <p:txBody>
          <a:bodyPr vert="horz" lIns="68580" tIns="34290" rIns="68580" bIns="3429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457200" y="4767264"/>
            <a:ext cx="2133600" cy="273844"/>
          </a:xfrm>
          <a:prstGeom prst="rect">
            <a:avLst/>
          </a:prstGeom>
        </p:spPr>
        <p:txBody>
          <a:bodyPr vert="horz" lIns="68580" tIns="34290" rIns="68580" bIns="34290" rtlCol="0" anchor="ctr"/>
          <a:lstStyle>
            <a:lvl1pPr algn="l">
              <a:defRPr sz="900">
                <a:solidFill>
                  <a:schemeClr val="tx1">
                    <a:tint val="75000"/>
                  </a:schemeClr>
                </a:solidFill>
              </a:defRPr>
            </a:lvl1pPr>
          </a:lstStyle>
          <a:p>
            <a:fld id="{A1BA7617-E099-4C88-A5A1-C5999CC3F974}" type="datetimeFigureOut">
              <a:rPr lang="en-US" smtClean="0"/>
              <a:t>9/4/2019</a:t>
            </a:fld>
            <a:endParaRPr lang="en-US"/>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68580" tIns="34290" rIns="68580" bIns="34290" rtlCol="0" anchor="ctr"/>
          <a:lstStyle>
            <a:lvl1pPr algn="r">
              <a:defRPr sz="900">
                <a:solidFill>
                  <a:schemeClr val="tx1">
                    <a:tint val="75000"/>
                  </a:schemeClr>
                </a:solidFill>
              </a:defRPr>
            </a:lvl1pPr>
          </a:lstStyle>
          <a:p>
            <a:fld id="{3079C3BD-C40E-48A4-A257-09951898C22D}" type="slidenum">
              <a:rPr lang="en-US" smtClean="0"/>
              <a:t>‹#›</a:t>
            </a:fld>
            <a:endParaRPr lang="en-US"/>
          </a:p>
        </p:txBody>
      </p:sp>
      <p:sp>
        <p:nvSpPr>
          <p:cNvPr id="7" name="Title Placeholder 1">
            <a:extLst>
              <a:ext uri="{FF2B5EF4-FFF2-40B4-BE49-F238E27FC236}">
                <a16:creationId xmlns:a16="http://schemas.microsoft.com/office/drawing/2014/main" id="{CC61724D-B4F9-4189-B542-26A0B30A3C64}"/>
              </a:ext>
            </a:extLst>
          </p:cNvPr>
          <p:cNvSpPr txBox="1">
            <a:spLocks/>
          </p:cNvSpPr>
          <p:nvPr userDrawn="1"/>
        </p:nvSpPr>
        <p:spPr>
          <a:xfrm>
            <a:off x="179512" y="123478"/>
            <a:ext cx="7056784" cy="431204"/>
          </a:xfrm>
          <a:prstGeom prst="rect">
            <a:avLst/>
          </a:prstGeom>
        </p:spPr>
        <p:txBody>
          <a:bodyPr vert="horz" lIns="68580" tIns="34290" rIns="68580" bIns="34290" rtlCol="0" anchor="ctr">
            <a:normAutofit/>
          </a:bodyPr>
          <a:lstStyle>
            <a:lvl1pPr algn="l" defTabSz="685800" rtl="0" eaLnBrk="1" latinLnBrk="0" hangingPunct="1">
              <a:spcBef>
                <a:spcPct val="0"/>
              </a:spcBef>
              <a:buNone/>
              <a:defRPr sz="1400" kern="1200">
                <a:solidFill>
                  <a:srgbClr val="FF0000"/>
                </a:solidFill>
                <a:latin typeface="+mj-lt"/>
                <a:ea typeface="+mj-ea"/>
                <a:cs typeface="+mj-cs"/>
              </a:defRPr>
            </a:lvl1pPr>
          </a:lstStyle>
          <a:p>
            <a:r>
              <a:rPr lang="zh-CN" altLang="en-US" sz="1400" b="1" dirty="0">
                <a:solidFill>
                  <a:srgbClr val="0097D0"/>
                </a:solidFill>
                <a:latin typeface="微软雅黑" panose="020B0503020204020204" pitchFamily="34" charset="-122"/>
                <a:ea typeface="微软雅黑" panose="020B0503020204020204" pitchFamily="34" charset="-122"/>
              </a:rPr>
              <a:t>滴滴见真知   步步显灼见</a:t>
            </a:r>
            <a:endParaRPr lang="en-US" sz="1400" b="1" dirty="0">
              <a:solidFill>
                <a:srgbClr val="0097D0"/>
              </a:solidFill>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580340005"/>
      </p:ext>
    </p:extLst>
  </p:cSld>
  <p:clrMap bg1="lt1" tx1="dk1" bg2="lt2" tx2="dk2" accent1="accent1" accent2="accent2" accent3="accent3" accent4="accent4" accent5="accent5" accent6="accent6" hlink="hlink" folHlink="folHlink"/>
  <p:sldLayoutIdLst>
    <p:sldLayoutId id="2147483649" r:id="rId1"/>
    <p:sldLayoutId id="2147483660" r:id="rId2"/>
    <p:sldLayoutId id="2147483656" r:id="rId3"/>
    <p:sldLayoutId id="2147483657" r:id="rId4"/>
    <p:sldLayoutId id="2147483658" r:id="rId5"/>
    <p:sldLayoutId id="2147483659" r:id="rId6"/>
    <p:sldLayoutId id="2147483654" r:id="rId7"/>
    <p:sldLayoutId id="2147483655" r:id="rId8"/>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685800" rtl="0" eaLnBrk="1" latinLnBrk="0" hangingPunct="1">
        <a:spcBef>
          <a:spcPct val="0"/>
        </a:spcBef>
        <a:buNone/>
        <a:defRPr sz="1400" kern="1200">
          <a:solidFill>
            <a:srgbClr val="FF0000"/>
          </a:solidFill>
          <a:latin typeface="+mj-lt"/>
          <a:ea typeface="+mj-ea"/>
          <a:cs typeface="+mj-cs"/>
        </a:defRPr>
      </a:lvl1pPr>
    </p:titleStyle>
    <p:bodyStyle>
      <a:lvl1pPr marL="257175" indent="-257175" algn="l" defTabSz="685800" rtl="0" eaLnBrk="1" latinLnBrk="0" hangingPunct="1">
        <a:spcBef>
          <a:spcPct val="20000"/>
        </a:spcBef>
        <a:buClr>
          <a:schemeClr val="tx2"/>
        </a:buClr>
        <a:buFont typeface="Arial" pitchFamily="34" charset="0"/>
        <a:buChar char="•"/>
        <a:defRPr sz="2400" kern="1200">
          <a:solidFill>
            <a:schemeClr val="accent2"/>
          </a:solidFill>
          <a:latin typeface="+mn-lt"/>
          <a:ea typeface="+mn-ea"/>
          <a:cs typeface="+mn-cs"/>
        </a:defRPr>
      </a:lvl1pPr>
      <a:lvl2pPr marL="557213" indent="-214313" algn="l" defTabSz="685800" rtl="0" eaLnBrk="1" latinLnBrk="0" hangingPunct="1">
        <a:spcBef>
          <a:spcPct val="20000"/>
        </a:spcBef>
        <a:buClr>
          <a:schemeClr val="tx1"/>
        </a:buClr>
        <a:buFont typeface="Arial" pitchFamily="34" charset="0"/>
        <a:buChar char="•"/>
        <a:defRPr sz="2400" kern="1200">
          <a:solidFill>
            <a:schemeClr val="accent2"/>
          </a:solidFill>
          <a:latin typeface="+mn-lt"/>
          <a:ea typeface="+mn-ea"/>
          <a:cs typeface="+mn-cs"/>
        </a:defRPr>
      </a:lvl2pPr>
      <a:lvl3pPr marL="857250" indent="-171450" algn="l" defTabSz="685800" rtl="0" eaLnBrk="1" latinLnBrk="0" hangingPunct="1">
        <a:spcBef>
          <a:spcPct val="20000"/>
        </a:spcBef>
        <a:buClr>
          <a:schemeClr val="accent2"/>
        </a:buClr>
        <a:buFont typeface="Arial" pitchFamily="34" charset="0"/>
        <a:buChar char="•"/>
        <a:defRPr sz="1100" kern="1200">
          <a:solidFill>
            <a:schemeClr val="accent2"/>
          </a:solidFill>
          <a:latin typeface="+mn-lt"/>
          <a:ea typeface="+mn-ea"/>
          <a:cs typeface="+mn-cs"/>
        </a:defRPr>
      </a:lvl3pPr>
      <a:lvl4pPr marL="1200150" indent="-171450" algn="l" defTabSz="685800" rtl="0" eaLnBrk="1" latinLnBrk="0" hangingPunct="1">
        <a:spcBef>
          <a:spcPct val="20000"/>
        </a:spcBef>
        <a:buClr>
          <a:schemeClr val="accent2"/>
        </a:buClr>
        <a:buFont typeface="Arial" pitchFamily="34" charset="0"/>
        <a:buChar char="•"/>
        <a:defRPr sz="1100" kern="1200">
          <a:solidFill>
            <a:schemeClr val="accent2"/>
          </a:solidFill>
          <a:latin typeface="+mn-lt"/>
          <a:ea typeface="+mn-ea"/>
          <a:cs typeface="+mn-cs"/>
        </a:defRPr>
      </a:lvl4pPr>
      <a:lvl5pPr marL="1543050" indent="-171450" algn="l" defTabSz="685800" rtl="0" eaLnBrk="1" latinLnBrk="0" hangingPunct="1">
        <a:spcBef>
          <a:spcPct val="20000"/>
        </a:spcBef>
        <a:buClr>
          <a:schemeClr val="accent2"/>
        </a:buClr>
        <a:buFont typeface="Arial" pitchFamily="34" charset="0"/>
        <a:buChar char="•"/>
        <a:defRPr sz="1100" kern="1200">
          <a:solidFill>
            <a:schemeClr val="accent2"/>
          </a:solidFill>
          <a:latin typeface="+mn-lt"/>
          <a:ea typeface="+mn-ea"/>
          <a:cs typeface="+mn-cs"/>
        </a:defRPr>
      </a:lvl5pPr>
      <a:lvl6pPr marL="18859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9pPr>
    </p:bodyStyle>
    <p:otherStyle>
      <a:defPPr>
        <a:defRPr lang="en-US"/>
      </a:defPPr>
      <a:lvl1pPr marL="0" algn="l" defTabSz="685800" rtl="0" eaLnBrk="1" latinLnBrk="0" hangingPunct="1">
        <a:defRPr sz="1400" kern="1200">
          <a:solidFill>
            <a:schemeClr val="tx1"/>
          </a:solidFill>
          <a:latin typeface="+mn-lt"/>
          <a:ea typeface="+mn-ea"/>
          <a:cs typeface="+mn-cs"/>
        </a:defRPr>
      </a:lvl1pPr>
      <a:lvl2pPr marL="342900" algn="l" defTabSz="685800" rtl="0" eaLnBrk="1" latinLnBrk="0" hangingPunct="1">
        <a:defRPr sz="1400" kern="1200">
          <a:solidFill>
            <a:schemeClr val="tx1"/>
          </a:solidFill>
          <a:latin typeface="+mn-lt"/>
          <a:ea typeface="+mn-ea"/>
          <a:cs typeface="+mn-cs"/>
        </a:defRPr>
      </a:lvl2pPr>
      <a:lvl3pPr marL="685800" algn="l" defTabSz="685800" rtl="0" eaLnBrk="1" latinLnBrk="0" hangingPunct="1">
        <a:defRPr sz="1400" kern="1200">
          <a:solidFill>
            <a:schemeClr val="tx1"/>
          </a:solidFill>
          <a:latin typeface="+mn-lt"/>
          <a:ea typeface="+mn-ea"/>
          <a:cs typeface="+mn-cs"/>
        </a:defRPr>
      </a:lvl3pPr>
      <a:lvl4pPr marL="1028700" algn="l" defTabSz="685800" rtl="0" eaLnBrk="1" latinLnBrk="0" hangingPunct="1">
        <a:defRPr sz="1400" kern="1200">
          <a:solidFill>
            <a:schemeClr val="tx1"/>
          </a:solidFill>
          <a:latin typeface="+mn-lt"/>
          <a:ea typeface="+mn-ea"/>
          <a:cs typeface="+mn-cs"/>
        </a:defRPr>
      </a:lvl4pPr>
      <a:lvl5pPr marL="1371600" algn="l" defTabSz="685800" rtl="0" eaLnBrk="1" latinLnBrk="0" hangingPunct="1">
        <a:defRPr sz="1400" kern="1200">
          <a:solidFill>
            <a:schemeClr val="tx1"/>
          </a:solidFill>
          <a:latin typeface="+mn-lt"/>
          <a:ea typeface="+mn-ea"/>
          <a:cs typeface="+mn-cs"/>
        </a:defRPr>
      </a:lvl5pPr>
      <a:lvl6pPr marL="1714500" algn="l" defTabSz="685800" rtl="0" eaLnBrk="1" latinLnBrk="0" hangingPunct="1">
        <a:defRPr sz="1400" kern="1200">
          <a:solidFill>
            <a:schemeClr val="tx1"/>
          </a:solidFill>
          <a:latin typeface="+mn-lt"/>
          <a:ea typeface="+mn-ea"/>
          <a:cs typeface="+mn-cs"/>
        </a:defRPr>
      </a:lvl6pPr>
      <a:lvl7pPr marL="2057400" algn="l" defTabSz="685800" rtl="0" eaLnBrk="1" latinLnBrk="0" hangingPunct="1">
        <a:defRPr sz="1400" kern="1200">
          <a:solidFill>
            <a:schemeClr val="tx1"/>
          </a:solidFill>
          <a:latin typeface="+mn-lt"/>
          <a:ea typeface="+mn-ea"/>
          <a:cs typeface="+mn-cs"/>
        </a:defRPr>
      </a:lvl7pPr>
      <a:lvl8pPr marL="2400300" algn="l" defTabSz="685800" rtl="0" eaLnBrk="1" latinLnBrk="0" hangingPunct="1">
        <a:defRPr sz="1400" kern="1200">
          <a:solidFill>
            <a:schemeClr val="tx1"/>
          </a:solidFill>
          <a:latin typeface="+mn-lt"/>
          <a:ea typeface="+mn-ea"/>
          <a:cs typeface="+mn-cs"/>
        </a:defRPr>
      </a:lvl8pPr>
      <a:lvl9pPr marL="2743200" algn="l" defTabSz="685800" rtl="0" eaLnBrk="1" latinLnBrk="0" hangingPunct="1">
        <a:defRPr sz="1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2.xml"/><Relationship Id="rId1" Type="http://schemas.openxmlformats.org/officeDocument/2006/relationships/slideLayout" Target="../slideLayouts/slideLayout3.xml"/><Relationship Id="rId5" Type="http://schemas.openxmlformats.org/officeDocument/2006/relationships/image" Target="../media/image13.png"/><Relationship Id="rId4" Type="http://schemas.openxmlformats.org/officeDocument/2006/relationships/image" Target="../media/image12.png"/></Relationships>
</file>

<file path=ppt/slides/_rels/slide1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5.xml"/><Relationship Id="rId1" Type="http://schemas.openxmlformats.org/officeDocument/2006/relationships/slideLayout" Target="../slideLayouts/slideLayout3.xml"/><Relationship Id="rId4" Type="http://schemas.openxmlformats.org/officeDocument/2006/relationships/image" Target="../media/image16.jpeg"/></Relationships>
</file>

<file path=ppt/slides/_rels/slide1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png"/><Relationship Id="rId1" Type="http://schemas.openxmlformats.org/officeDocument/2006/relationships/slideLayout" Target="../slideLayouts/slideLayout8.xml"/><Relationship Id="rId4" Type="http://schemas.openxmlformats.org/officeDocument/2006/relationships/image" Target="../media/image19.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8.xml"/><Relationship Id="rId1" Type="http://schemas.openxmlformats.org/officeDocument/2006/relationships/slideLayout" Target="../slideLayouts/slideLayout3.xml"/><Relationship Id="rId5" Type="http://schemas.openxmlformats.org/officeDocument/2006/relationships/image" Target="../media/image8.png"/><Relationship Id="rId4" Type="http://schemas.openxmlformats.org/officeDocument/2006/relationships/image" Target="../media/image7.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09E90B59-267D-4047-8A9A-96264B607841}"/>
              </a:ext>
            </a:extLst>
          </p:cNvPr>
          <p:cNvSpPr txBox="1">
            <a:spLocks/>
          </p:cNvSpPr>
          <p:nvPr/>
        </p:nvSpPr>
        <p:spPr>
          <a:xfrm>
            <a:off x="323528" y="1763417"/>
            <a:ext cx="6858000" cy="1016813"/>
          </a:xfrm>
          <a:prstGeom prst="rect">
            <a:avLst/>
          </a:prstGeom>
        </p:spPr>
        <p:txBody>
          <a:bodyPr anchor="ctr">
            <a:normAutofit/>
          </a:bodyPr>
          <a:lstStyle>
            <a:lvl1pPr algn="l" defTabSz="685800" rtl="0" eaLnBrk="1" latinLnBrk="0" hangingPunct="1">
              <a:spcBef>
                <a:spcPct val="0"/>
              </a:spcBef>
              <a:buNone/>
              <a:defRPr sz="3600" kern="1200">
                <a:solidFill>
                  <a:schemeClr val="bg1"/>
                </a:solidFill>
                <a:latin typeface="+mj-lt"/>
                <a:ea typeface="+mj-ea"/>
                <a:cs typeface="+mj-cs"/>
              </a:defRPr>
            </a:lvl1pPr>
          </a:lstStyle>
          <a:p>
            <a:r>
              <a:rPr lang="en-US" sz="4100"/>
              <a:t>Cover Page Header</a:t>
            </a:r>
            <a:endParaRPr lang="en-US" sz="4100" dirty="0"/>
          </a:p>
        </p:txBody>
      </p:sp>
      <p:sp>
        <p:nvSpPr>
          <p:cNvPr id="4" name="Title 1">
            <a:extLst>
              <a:ext uri="{FF2B5EF4-FFF2-40B4-BE49-F238E27FC236}">
                <a16:creationId xmlns:a16="http://schemas.microsoft.com/office/drawing/2014/main" id="{EA3FC843-FAA8-4D8F-8085-80A6CEE2C0A4}"/>
              </a:ext>
            </a:extLst>
          </p:cNvPr>
          <p:cNvSpPr txBox="1">
            <a:spLocks/>
          </p:cNvSpPr>
          <p:nvPr/>
        </p:nvSpPr>
        <p:spPr>
          <a:xfrm>
            <a:off x="475928" y="1915817"/>
            <a:ext cx="6858000" cy="1016813"/>
          </a:xfrm>
          <a:prstGeom prst="rect">
            <a:avLst/>
          </a:prstGeom>
        </p:spPr>
        <p:txBody>
          <a:bodyPr anchor="ctr">
            <a:normAutofit/>
          </a:bodyPr>
          <a:lstStyle>
            <a:lvl1pPr algn="l" defTabSz="685800" rtl="0" eaLnBrk="1" latinLnBrk="0" hangingPunct="1">
              <a:spcBef>
                <a:spcPct val="0"/>
              </a:spcBef>
              <a:buNone/>
              <a:defRPr sz="3600" kern="1200">
                <a:solidFill>
                  <a:schemeClr val="bg1"/>
                </a:solidFill>
                <a:latin typeface="+mj-lt"/>
                <a:ea typeface="+mj-ea"/>
                <a:cs typeface="+mj-cs"/>
              </a:defRPr>
            </a:lvl1pPr>
          </a:lstStyle>
          <a:p>
            <a:r>
              <a:rPr lang="en-US" sz="4100"/>
              <a:t>Cover Page Header</a:t>
            </a:r>
            <a:endParaRPr lang="en-US" sz="4100" dirty="0"/>
          </a:p>
        </p:txBody>
      </p:sp>
      <p:pic>
        <p:nvPicPr>
          <p:cNvPr id="6" name="图片 5">
            <a:extLst>
              <a:ext uri="{FF2B5EF4-FFF2-40B4-BE49-F238E27FC236}">
                <a16:creationId xmlns:a16="http://schemas.microsoft.com/office/drawing/2014/main" id="{EEABA027-0784-45BE-AC0F-47031C170B92}"/>
              </a:ext>
            </a:extLst>
          </p:cNvPr>
          <p:cNvPicPr>
            <a:picLocks noChangeAspect="1"/>
          </p:cNvPicPr>
          <p:nvPr/>
        </p:nvPicPr>
        <p:blipFill>
          <a:blip r:embed="rId2"/>
          <a:stretch>
            <a:fillRect/>
          </a:stretch>
        </p:blipFill>
        <p:spPr>
          <a:xfrm>
            <a:off x="0" y="1"/>
            <a:ext cx="9144000" cy="5136008"/>
          </a:xfrm>
          <a:prstGeom prst="rect">
            <a:avLst/>
          </a:prstGeom>
        </p:spPr>
      </p:pic>
      <p:sp>
        <p:nvSpPr>
          <p:cNvPr id="7" name="文本框 6">
            <a:extLst>
              <a:ext uri="{FF2B5EF4-FFF2-40B4-BE49-F238E27FC236}">
                <a16:creationId xmlns:a16="http://schemas.microsoft.com/office/drawing/2014/main" id="{DC6AEE2C-91A1-42FE-8054-1ACE9E0B1E22}"/>
              </a:ext>
            </a:extLst>
          </p:cNvPr>
          <p:cNvSpPr txBox="1"/>
          <p:nvPr/>
        </p:nvSpPr>
        <p:spPr>
          <a:xfrm>
            <a:off x="899592" y="2395509"/>
            <a:ext cx="5832648" cy="769441"/>
          </a:xfrm>
          <a:prstGeom prst="rect">
            <a:avLst/>
          </a:prstGeom>
          <a:noFill/>
        </p:spPr>
        <p:txBody>
          <a:bodyPr wrap="square" rtlCol="0">
            <a:spAutoFit/>
          </a:bodyPr>
          <a:lstStyle/>
          <a:p>
            <a:r>
              <a:rPr lang="zh-CN" altLang="en-US" sz="4400" b="1" dirty="0">
                <a:latin typeface="微软雅黑" panose="020B0503020204020204" pitchFamily="34" charset="-122"/>
                <a:ea typeface="微软雅黑" panose="020B0503020204020204" pitchFamily="34" charset="-122"/>
              </a:rPr>
              <a:t>阿菲金安装验收标准</a:t>
            </a:r>
          </a:p>
        </p:txBody>
      </p:sp>
      <p:sp>
        <p:nvSpPr>
          <p:cNvPr id="8" name="文本框 7">
            <a:extLst>
              <a:ext uri="{FF2B5EF4-FFF2-40B4-BE49-F238E27FC236}">
                <a16:creationId xmlns:a16="http://schemas.microsoft.com/office/drawing/2014/main" id="{D970DC17-7410-4A00-B473-4A57EC50A6B4}"/>
              </a:ext>
            </a:extLst>
          </p:cNvPr>
          <p:cNvSpPr txBox="1"/>
          <p:nvPr/>
        </p:nvSpPr>
        <p:spPr>
          <a:xfrm>
            <a:off x="899592" y="3363838"/>
            <a:ext cx="3024336" cy="461665"/>
          </a:xfrm>
          <a:prstGeom prst="rect">
            <a:avLst/>
          </a:prstGeom>
          <a:noFill/>
        </p:spPr>
        <p:txBody>
          <a:bodyPr wrap="square" rtlCol="0">
            <a:spAutoFit/>
          </a:bodyPr>
          <a:lstStyle/>
          <a:p>
            <a:r>
              <a:rPr lang="en-US" altLang="zh-CN" sz="2400" dirty="0">
                <a:latin typeface="微软雅黑" panose="020B0503020204020204" pitchFamily="34" charset="-122"/>
                <a:ea typeface="微软雅黑" panose="020B0503020204020204" pitchFamily="34" charset="-122"/>
              </a:rPr>
              <a:t>2. </a:t>
            </a:r>
            <a:r>
              <a:rPr lang="zh-CN" altLang="en-US" sz="2400" dirty="0">
                <a:latin typeface="微软雅黑" panose="020B0503020204020204" pitchFamily="34" charset="-122"/>
                <a:ea typeface="微软雅黑" panose="020B0503020204020204" pitchFamily="34" charset="-122"/>
              </a:rPr>
              <a:t>系统布线</a:t>
            </a:r>
          </a:p>
        </p:txBody>
      </p:sp>
      <p:sp>
        <p:nvSpPr>
          <p:cNvPr id="9" name="文本框 8">
            <a:extLst>
              <a:ext uri="{FF2B5EF4-FFF2-40B4-BE49-F238E27FC236}">
                <a16:creationId xmlns:a16="http://schemas.microsoft.com/office/drawing/2014/main" id="{CB20F72C-1EDA-45EE-B4CE-DBFA9253BE28}"/>
              </a:ext>
            </a:extLst>
          </p:cNvPr>
          <p:cNvSpPr txBox="1"/>
          <p:nvPr/>
        </p:nvSpPr>
        <p:spPr>
          <a:xfrm>
            <a:off x="880592" y="4203834"/>
            <a:ext cx="3024336" cy="276999"/>
          </a:xfrm>
          <a:prstGeom prst="rect">
            <a:avLst/>
          </a:prstGeom>
          <a:noFill/>
        </p:spPr>
        <p:txBody>
          <a:bodyPr wrap="square" rtlCol="0">
            <a:spAutoFit/>
          </a:bodyPr>
          <a:lstStyle/>
          <a:p>
            <a:r>
              <a:rPr lang="en-US" altLang="zh-CN" sz="1200" b="1" dirty="0">
                <a:latin typeface="微软雅黑" panose="020B0503020204020204" pitchFamily="34" charset="-122"/>
                <a:ea typeface="微软雅黑" panose="020B0503020204020204" pitchFamily="34" charset="-122"/>
              </a:rPr>
              <a:t>@</a:t>
            </a:r>
            <a:r>
              <a:rPr lang="zh-CN" altLang="en-US" sz="1200" b="1" dirty="0">
                <a:latin typeface="微软雅黑" panose="020B0503020204020204" pitchFamily="34" charset="-122"/>
                <a:ea typeface="微软雅黑" panose="020B0503020204020204" pitchFamily="34" charset="-122"/>
              </a:rPr>
              <a:t>阿菲金技术部</a:t>
            </a:r>
          </a:p>
        </p:txBody>
      </p:sp>
      <p:cxnSp>
        <p:nvCxnSpPr>
          <p:cNvPr id="11" name="直接连接符 10">
            <a:extLst>
              <a:ext uri="{FF2B5EF4-FFF2-40B4-BE49-F238E27FC236}">
                <a16:creationId xmlns:a16="http://schemas.microsoft.com/office/drawing/2014/main" id="{86AB4544-2C74-48E4-BE41-6B1E470073EF}"/>
              </a:ext>
            </a:extLst>
          </p:cNvPr>
          <p:cNvCxnSpPr/>
          <p:nvPr/>
        </p:nvCxnSpPr>
        <p:spPr>
          <a:xfrm>
            <a:off x="971600" y="4083918"/>
            <a:ext cx="1116000" cy="0"/>
          </a:xfrm>
          <a:prstGeom prst="line">
            <a:avLst/>
          </a:prstGeom>
          <a:ln w="31750">
            <a:solidFill>
              <a:schemeClr val="accent4"/>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122935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zh-CN" altLang="en-US" cap="small" dirty="0">
                <a:solidFill>
                  <a:schemeClr val="tx1"/>
                </a:solidFill>
              </a:rPr>
              <a:t>阿菲金安装验收标准</a:t>
            </a:r>
            <a:r>
              <a:rPr lang="en-US" altLang="zh-CN" cap="small" dirty="0">
                <a:solidFill>
                  <a:schemeClr val="tx1"/>
                </a:solidFill>
              </a:rPr>
              <a:t>——2. </a:t>
            </a:r>
            <a:r>
              <a:rPr lang="zh-CN" altLang="en-US" cap="small" dirty="0">
                <a:solidFill>
                  <a:schemeClr val="tx1"/>
                </a:solidFill>
              </a:rPr>
              <a:t>系统布线</a:t>
            </a:r>
            <a:endParaRPr lang="he-IL" cap="small" dirty="0">
              <a:solidFill>
                <a:schemeClr val="tx1"/>
              </a:solidFill>
            </a:endParaRPr>
          </a:p>
        </p:txBody>
      </p:sp>
      <p:sp>
        <p:nvSpPr>
          <p:cNvPr id="7" name="Content Placeholder 6"/>
          <p:cNvSpPr>
            <a:spLocks noGrp="1"/>
          </p:cNvSpPr>
          <p:nvPr>
            <p:ph idx="1"/>
          </p:nvPr>
        </p:nvSpPr>
        <p:spPr>
          <a:xfrm>
            <a:off x="251520" y="1419621"/>
            <a:ext cx="8712968" cy="324037"/>
          </a:xfrm>
        </p:spPr>
        <p:txBody>
          <a:bodyPr>
            <a:normAutofit lnSpcReduction="10000"/>
          </a:bodyPr>
          <a:lstStyle/>
          <a:p>
            <a:pPr marL="55687" lvl="1" indent="0">
              <a:buNone/>
            </a:pPr>
            <a:r>
              <a:rPr lang="zh-CN" altLang="en-US" b="1" dirty="0">
                <a:solidFill>
                  <a:schemeClr val="tx1"/>
                </a:solidFill>
              </a:rPr>
              <a:t>不经阿菲金技术人员确认，私自更换，延长数据通讯线可能会对数据传输造成严重影响。</a:t>
            </a:r>
            <a:endParaRPr lang="en-US" sz="1800" dirty="0"/>
          </a:p>
        </p:txBody>
      </p:sp>
      <p:sp>
        <p:nvSpPr>
          <p:cNvPr id="3" name="Subtitle 2"/>
          <p:cNvSpPr>
            <a:spLocks noGrp="1"/>
          </p:cNvSpPr>
          <p:nvPr>
            <p:ph type="subTitle" idx="13"/>
          </p:nvPr>
        </p:nvSpPr>
        <p:spPr/>
        <p:txBody>
          <a:bodyPr/>
          <a:lstStyle/>
          <a:p>
            <a:r>
              <a:rPr lang="en-US" sz="1600" dirty="0"/>
              <a:t>2.6 </a:t>
            </a:r>
            <a:r>
              <a:rPr lang="zh-CN" altLang="en-US" sz="1600" dirty="0"/>
              <a:t>所有原装通讯电缆加长接线时需要报备</a:t>
            </a:r>
            <a:endParaRPr lang="en-US" sz="1600" dirty="0"/>
          </a:p>
        </p:txBody>
      </p:sp>
      <p:sp>
        <p:nvSpPr>
          <p:cNvPr id="4" name="矩形 3">
            <a:extLst>
              <a:ext uri="{FF2B5EF4-FFF2-40B4-BE49-F238E27FC236}">
                <a16:creationId xmlns:a16="http://schemas.microsoft.com/office/drawing/2014/main" id="{8581A9EB-BBCF-46F2-BE75-0714CCB63859}"/>
              </a:ext>
            </a:extLst>
          </p:cNvPr>
          <p:cNvSpPr/>
          <p:nvPr/>
        </p:nvSpPr>
        <p:spPr>
          <a:xfrm>
            <a:off x="287094" y="1830220"/>
            <a:ext cx="8317353" cy="1994457"/>
          </a:xfrm>
          <a:prstGeom prst="rect">
            <a:avLst/>
          </a:prstGeom>
        </p:spPr>
        <p:txBody>
          <a:bodyPr wrap="square">
            <a:spAutoFit/>
          </a:bodyPr>
          <a:lstStyle/>
          <a:p>
            <a:pPr marL="342900" lvl="0" indent="-342900">
              <a:lnSpc>
                <a:spcPct val="150000"/>
              </a:lnSpc>
              <a:buClrTx/>
              <a:buFont typeface="Wingdings" panose="05000000000000000000" pitchFamily="2" charset="2"/>
              <a:buChar char="Ø"/>
            </a:pPr>
            <a:r>
              <a:rPr lang="zh-CN" altLang="en-US" dirty="0"/>
              <a:t>原则上，阿菲金设备的数据通讯线是禁止连接延长的。连接两个设备点之间数据通讯线应该是一根完整的，无接头的数据线。</a:t>
            </a:r>
            <a:endParaRPr lang="en-US" altLang="zh-CN" dirty="0"/>
          </a:p>
          <a:p>
            <a:pPr marL="342900" lvl="0" indent="-342900">
              <a:lnSpc>
                <a:spcPct val="150000"/>
              </a:lnSpc>
              <a:buClrTx/>
              <a:buFont typeface="Wingdings" panose="05000000000000000000" pitchFamily="2" charset="2"/>
              <a:buChar char="Ø"/>
            </a:pPr>
            <a:r>
              <a:rPr lang="zh-CN" altLang="en-US" dirty="0"/>
              <a:t>私自延长连接数据线，由于存在线路接点，会改变数据线的电阻，屏蔽层和线路结构。可能对数据传输造成影响。</a:t>
            </a:r>
            <a:endParaRPr lang="en-US" altLang="zh-CN" dirty="0"/>
          </a:p>
          <a:p>
            <a:pPr marL="342900" lvl="0" indent="-342900">
              <a:lnSpc>
                <a:spcPct val="150000"/>
              </a:lnSpc>
              <a:buClrTx/>
              <a:buFont typeface="Wingdings" panose="05000000000000000000" pitchFamily="2" charset="2"/>
              <a:buChar char="Ø"/>
            </a:pPr>
            <a:r>
              <a:rPr lang="zh-CN" altLang="en-US" dirty="0"/>
              <a:t>特殊情况必须对数据线进行连接延长时，必须与阿菲金技术人员进行沟通。得到批准后，按照阿菲金技术要求进行连接。</a:t>
            </a:r>
            <a:endParaRPr lang="zh-CN" altLang="zh-CN" dirty="0"/>
          </a:p>
        </p:txBody>
      </p:sp>
    </p:spTree>
    <p:extLst>
      <p:ext uri="{BB962C8B-B14F-4D97-AF65-F5344CB8AC3E}">
        <p14:creationId xmlns:p14="http://schemas.microsoft.com/office/powerpoint/2010/main" val="898942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zh-CN" altLang="en-US" cap="small" dirty="0">
                <a:solidFill>
                  <a:schemeClr val="tx1"/>
                </a:solidFill>
              </a:rPr>
              <a:t>阿菲金安装验收标准</a:t>
            </a:r>
            <a:r>
              <a:rPr lang="en-US" altLang="zh-CN" cap="small" dirty="0">
                <a:solidFill>
                  <a:schemeClr val="tx1"/>
                </a:solidFill>
              </a:rPr>
              <a:t>——2. </a:t>
            </a:r>
            <a:r>
              <a:rPr lang="zh-CN" altLang="en-US" cap="small" dirty="0">
                <a:solidFill>
                  <a:schemeClr val="tx1"/>
                </a:solidFill>
              </a:rPr>
              <a:t>系统布线</a:t>
            </a:r>
            <a:endParaRPr lang="he-IL" cap="small" dirty="0">
              <a:solidFill>
                <a:schemeClr val="tx1"/>
              </a:solidFill>
            </a:endParaRPr>
          </a:p>
        </p:txBody>
      </p:sp>
      <p:sp>
        <p:nvSpPr>
          <p:cNvPr id="7" name="Content Placeholder 6"/>
          <p:cNvSpPr>
            <a:spLocks noGrp="1"/>
          </p:cNvSpPr>
          <p:nvPr>
            <p:ph idx="1"/>
          </p:nvPr>
        </p:nvSpPr>
        <p:spPr>
          <a:xfrm>
            <a:off x="251520" y="1419621"/>
            <a:ext cx="8712968" cy="324037"/>
          </a:xfrm>
        </p:spPr>
        <p:txBody>
          <a:bodyPr>
            <a:normAutofit lnSpcReduction="10000"/>
          </a:bodyPr>
          <a:lstStyle/>
          <a:p>
            <a:pPr marL="55687" lvl="1" indent="0">
              <a:buNone/>
            </a:pPr>
            <a:r>
              <a:rPr lang="zh-CN" altLang="en-US" b="1" dirty="0">
                <a:solidFill>
                  <a:schemeClr val="tx1"/>
                </a:solidFill>
              </a:rPr>
              <a:t>错误的接地可能会影响阿菲金设备的数据通讯。</a:t>
            </a:r>
            <a:endParaRPr lang="en-US" altLang="zh-CN" b="1" dirty="0">
              <a:solidFill>
                <a:schemeClr val="tx1"/>
              </a:solidFill>
            </a:endParaRPr>
          </a:p>
          <a:p>
            <a:pPr marL="55687" lvl="1" indent="0">
              <a:buNone/>
            </a:pPr>
            <a:endParaRPr lang="en-US" sz="1800" dirty="0"/>
          </a:p>
        </p:txBody>
      </p:sp>
      <p:sp>
        <p:nvSpPr>
          <p:cNvPr id="3" name="Subtitle 2"/>
          <p:cNvSpPr>
            <a:spLocks noGrp="1"/>
          </p:cNvSpPr>
          <p:nvPr>
            <p:ph type="subTitle" idx="13"/>
          </p:nvPr>
        </p:nvSpPr>
        <p:spPr/>
        <p:txBody>
          <a:bodyPr/>
          <a:lstStyle/>
          <a:p>
            <a:r>
              <a:rPr lang="en-US" sz="1600" dirty="0"/>
              <a:t>2.7 </a:t>
            </a:r>
            <a:r>
              <a:rPr lang="zh-CN" altLang="en-US" sz="1600" dirty="0"/>
              <a:t>通讯电缆不允许接地</a:t>
            </a:r>
            <a:endParaRPr lang="en-US" sz="1600" dirty="0"/>
          </a:p>
        </p:txBody>
      </p:sp>
      <p:sp>
        <p:nvSpPr>
          <p:cNvPr id="4" name="矩形 3">
            <a:extLst>
              <a:ext uri="{FF2B5EF4-FFF2-40B4-BE49-F238E27FC236}">
                <a16:creationId xmlns:a16="http://schemas.microsoft.com/office/drawing/2014/main" id="{8581A9EB-BBCF-46F2-BE75-0714CCB63859}"/>
              </a:ext>
            </a:extLst>
          </p:cNvPr>
          <p:cNvSpPr/>
          <p:nvPr/>
        </p:nvSpPr>
        <p:spPr>
          <a:xfrm>
            <a:off x="287094" y="1830220"/>
            <a:ext cx="8317353" cy="701795"/>
          </a:xfrm>
          <a:prstGeom prst="rect">
            <a:avLst/>
          </a:prstGeom>
        </p:spPr>
        <p:txBody>
          <a:bodyPr wrap="square">
            <a:spAutoFit/>
          </a:bodyPr>
          <a:lstStyle/>
          <a:p>
            <a:pPr marL="342900" lvl="0" indent="-342900">
              <a:lnSpc>
                <a:spcPct val="150000"/>
              </a:lnSpc>
              <a:buClrTx/>
              <a:buFont typeface="Wingdings" panose="05000000000000000000" pitchFamily="2" charset="2"/>
              <a:buChar char="Ø"/>
            </a:pPr>
            <a:r>
              <a:rPr lang="zh-CN" altLang="en-US" dirty="0"/>
              <a:t>依下图所示，所有通讯线只进行点对点连接，不要将通讯线的任何线芯（屏蔽层，单芯线，裸线）进行接地。</a:t>
            </a:r>
            <a:endParaRPr lang="en-US" altLang="zh-CN" dirty="0"/>
          </a:p>
        </p:txBody>
      </p:sp>
      <p:pic>
        <p:nvPicPr>
          <p:cNvPr id="9" name="图片 8">
            <a:extLst>
              <a:ext uri="{FF2B5EF4-FFF2-40B4-BE49-F238E27FC236}">
                <a16:creationId xmlns:a16="http://schemas.microsoft.com/office/drawing/2014/main" id="{6801CD85-0B6E-4AE3-927F-7AD46EF84AB8}"/>
              </a:ext>
            </a:extLst>
          </p:cNvPr>
          <p:cNvPicPr/>
          <p:nvPr/>
        </p:nvPicPr>
        <p:blipFill>
          <a:blip r:embed="rId3" cstate="print">
            <a:extLst>
              <a:ext uri="{28A0092B-C50C-407E-A947-70E740481C1C}">
                <a14:useLocalDpi xmlns:a14="http://schemas.microsoft.com/office/drawing/2010/main" val="0"/>
              </a:ext>
            </a:extLst>
          </a:blip>
          <a:stretch>
            <a:fillRect/>
          </a:stretch>
        </p:blipFill>
        <p:spPr>
          <a:xfrm>
            <a:off x="2195736" y="2211710"/>
            <a:ext cx="4680520" cy="2931790"/>
          </a:xfrm>
          <a:prstGeom prst="rect">
            <a:avLst/>
          </a:prstGeom>
        </p:spPr>
      </p:pic>
    </p:spTree>
    <p:extLst>
      <p:ext uri="{BB962C8B-B14F-4D97-AF65-F5344CB8AC3E}">
        <p14:creationId xmlns:p14="http://schemas.microsoft.com/office/powerpoint/2010/main" val="1047076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zh-CN" altLang="en-US" cap="small" dirty="0">
                <a:solidFill>
                  <a:schemeClr val="tx1"/>
                </a:solidFill>
              </a:rPr>
              <a:t>阿菲金安装验收标准</a:t>
            </a:r>
            <a:r>
              <a:rPr lang="en-US" altLang="zh-CN" cap="small" dirty="0">
                <a:solidFill>
                  <a:schemeClr val="tx1"/>
                </a:solidFill>
              </a:rPr>
              <a:t>——2. </a:t>
            </a:r>
            <a:r>
              <a:rPr lang="zh-CN" altLang="en-US" cap="small" dirty="0">
                <a:solidFill>
                  <a:schemeClr val="tx1"/>
                </a:solidFill>
              </a:rPr>
              <a:t>系统布线</a:t>
            </a:r>
            <a:endParaRPr lang="he-IL" cap="small" dirty="0">
              <a:solidFill>
                <a:schemeClr val="tx1"/>
              </a:solidFill>
            </a:endParaRPr>
          </a:p>
        </p:txBody>
      </p:sp>
      <p:sp>
        <p:nvSpPr>
          <p:cNvPr id="7" name="Content Placeholder 6"/>
          <p:cNvSpPr>
            <a:spLocks noGrp="1"/>
          </p:cNvSpPr>
          <p:nvPr>
            <p:ph idx="1"/>
          </p:nvPr>
        </p:nvSpPr>
        <p:spPr>
          <a:xfrm>
            <a:off x="251520" y="1419621"/>
            <a:ext cx="8712968" cy="324037"/>
          </a:xfrm>
        </p:spPr>
        <p:txBody>
          <a:bodyPr>
            <a:normAutofit lnSpcReduction="10000"/>
          </a:bodyPr>
          <a:lstStyle/>
          <a:p>
            <a:pPr marL="55687" lvl="1" indent="0">
              <a:buNone/>
            </a:pPr>
            <a:r>
              <a:rPr lang="zh-CN" altLang="en-US" b="1" dirty="0">
                <a:solidFill>
                  <a:schemeClr val="tx1"/>
                </a:solidFill>
              </a:rPr>
              <a:t>为保护线芯，方便接线，避免短路，所有接线点必须进行冷压接头会涮锡处理。</a:t>
            </a:r>
            <a:endParaRPr lang="en-US" altLang="zh-CN" b="1" dirty="0">
              <a:solidFill>
                <a:schemeClr val="tx1"/>
              </a:solidFill>
            </a:endParaRPr>
          </a:p>
          <a:p>
            <a:pPr marL="55687" lvl="1" indent="0">
              <a:buNone/>
            </a:pPr>
            <a:endParaRPr lang="en-US" sz="1800" dirty="0"/>
          </a:p>
        </p:txBody>
      </p:sp>
      <p:sp>
        <p:nvSpPr>
          <p:cNvPr id="3" name="Subtitle 2"/>
          <p:cNvSpPr>
            <a:spLocks noGrp="1"/>
          </p:cNvSpPr>
          <p:nvPr>
            <p:ph type="subTitle" idx="13"/>
          </p:nvPr>
        </p:nvSpPr>
        <p:spPr/>
        <p:txBody>
          <a:bodyPr/>
          <a:lstStyle/>
          <a:p>
            <a:r>
              <a:rPr lang="en-US" sz="1600" dirty="0"/>
              <a:t>2.8 </a:t>
            </a:r>
            <a:r>
              <a:rPr lang="zh-CN" altLang="en-US" sz="1600" dirty="0"/>
              <a:t>所有接线点配备冷压接头或涮锡</a:t>
            </a:r>
            <a:endParaRPr lang="en-US" sz="1600" dirty="0"/>
          </a:p>
        </p:txBody>
      </p:sp>
      <p:sp>
        <p:nvSpPr>
          <p:cNvPr id="4" name="矩形 3">
            <a:extLst>
              <a:ext uri="{FF2B5EF4-FFF2-40B4-BE49-F238E27FC236}">
                <a16:creationId xmlns:a16="http://schemas.microsoft.com/office/drawing/2014/main" id="{8581A9EB-BBCF-46F2-BE75-0714CCB63859}"/>
              </a:ext>
            </a:extLst>
          </p:cNvPr>
          <p:cNvSpPr/>
          <p:nvPr/>
        </p:nvSpPr>
        <p:spPr>
          <a:xfrm>
            <a:off x="287094" y="1830220"/>
            <a:ext cx="8317353" cy="378630"/>
          </a:xfrm>
          <a:prstGeom prst="rect">
            <a:avLst/>
          </a:prstGeom>
        </p:spPr>
        <p:txBody>
          <a:bodyPr wrap="square">
            <a:spAutoFit/>
          </a:bodyPr>
          <a:lstStyle/>
          <a:p>
            <a:pPr marL="342900" lvl="0" indent="-342900">
              <a:lnSpc>
                <a:spcPct val="150000"/>
              </a:lnSpc>
              <a:buClrTx/>
              <a:buFont typeface="Wingdings" panose="05000000000000000000" pitchFamily="2" charset="2"/>
              <a:buChar char="Ø"/>
            </a:pPr>
            <a:r>
              <a:rPr lang="zh-CN" altLang="en-US" dirty="0"/>
              <a:t>如图所示</a:t>
            </a:r>
            <a:r>
              <a:rPr lang="zh-CN" altLang="zh-CN" dirty="0"/>
              <a:t>。</a:t>
            </a:r>
            <a:r>
              <a:rPr lang="en-US" altLang="zh-CN" dirty="0"/>
              <a:t> </a:t>
            </a:r>
          </a:p>
        </p:txBody>
      </p:sp>
      <p:pic>
        <p:nvPicPr>
          <p:cNvPr id="9" name="图片 8">
            <a:extLst>
              <a:ext uri="{FF2B5EF4-FFF2-40B4-BE49-F238E27FC236}">
                <a16:creationId xmlns:a16="http://schemas.microsoft.com/office/drawing/2014/main" id="{19681BB2-703A-4945-A3CE-A5031FD14B0F}"/>
              </a:ext>
            </a:extLst>
          </p:cNvPr>
          <p:cNvPicPr>
            <a:picLocks noChangeAspect="1"/>
          </p:cNvPicPr>
          <p:nvPr/>
        </p:nvPicPr>
        <p:blipFill rotWithShape="1">
          <a:blip r:embed="rId3"/>
          <a:srcRect r="20798"/>
          <a:stretch/>
        </p:blipFill>
        <p:spPr>
          <a:xfrm>
            <a:off x="3131840" y="2427734"/>
            <a:ext cx="3092356" cy="2541730"/>
          </a:xfrm>
          <a:prstGeom prst="rect">
            <a:avLst/>
          </a:prstGeom>
        </p:spPr>
      </p:pic>
    </p:spTree>
    <p:extLst>
      <p:ext uri="{BB962C8B-B14F-4D97-AF65-F5344CB8AC3E}">
        <p14:creationId xmlns:p14="http://schemas.microsoft.com/office/powerpoint/2010/main" val="5819954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zh-CN" altLang="en-US" cap="small" dirty="0">
                <a:solidFill>
                  <a:schemeClr val="tx1"/>
                </a:solidFill>
              </a:rPr>
              <a:t>阿菲金安装验收标准</a:t>
            </a:r>
            <a:r>
              <a:rPr lang="en-US" altLang="zh-CN" cap="small" dirty="0">
                <a:solidFill>
                  <a:schemeClr val="tx1"/>
                </a:solidFill>
              </a:rPr>
              <a:t>——2. </a:t>
            </a:r>
            <a:r>
              <a:rPr lang="zh-CN" altLang="en-US" cap="small" dirty="0">
                <a:solidFill>
                  <a:schemeClr val="tx1"/>
                </a:solidFill>
              </a:rPr>
              <a:t>系统布线</a:t>
            </a:r>
            <a:endParaRPr lang="he-IL" cap="small" dirty="0">
              <a:solidFill>
                <a:schemeClr val="tx1"/>
              </a:solidFill>
            </a:endParaRPr>
          </a:p>
        </p:txBody>
      </p:sp>
      <p:sp>
        <p:nvSpPr>
          <p:cNvPr id="7" name="Content Placeholder 6"/>
          <p:cNvSpPr>
            <a:spLocks noGrp="1"/>
          </p:cNvSpPr>
          <p:nvPr>
            <p:ph idx="1"/>
          </p:nvPr>
        </p:nvSpPr>
        <p:spPr>
          <a:xfrm>
            <a:off x="251520" y="1419621"/>
            <a:ext cx="8712968" cy="324037"/>
          </a:xfrm>
        </p:spPr>
        <p:txBody>
          <a:bodyPr>
            <a:normAutofit lnSpcReduction="10000"/>
          </a:bodyPr>
          <a:lstStyle/>
          <a:p>
            <a:pPr marL="55687" lvl="1" indent="0">
              <a:buNone/>
            </a:pPr>
            <a:r>
              <a:rPr lang="zh-CN" altLang="en-US" b="1" dirty="0">
                <a:solidFill>
                  <a:schemeClr val="tx1"/>
                </a:solidFill>
              </a:rPr>
              <a:t>使布线美观，并避免线路混乱。方便查找，维修。</a:t>
            </a:r>
            <a:endParaRPr lang="en-US" altLang="zh-CN" b="1" dirty="0">
              <a:solidFill>
                <a:schemeClr val="tx1"/>
              </a:solidFill>
            </a:endParaRPr>
          </a:p>
          <a:p>
            <a:pPr marL="55687" lvl="1" indent="0">
              <a:buNone/>
            </a:pPr>
            <a:endParaRPr lang="en-US" sz="1800" dirty="0"/>
          </a:p>
        </p:txBody>
      </p:sp>
      <p:sp>
        <p:nvSpPr>
          <p:cNvPr id="3" name="Subtitle 2"/>
          <p:cNvSpPr>
            <a:spLocks noGrp="1"/>
          </p:cNvSpPr>
          <p:nvPr>
            <p:ph type="subTitle" idx="13"/>
          </p:nvPr>
        </p:nvSpPr>
        <p:spPr/>
        <p:txBody>
          <a:bodyPr/>
          <a:lstStyle/>
          <a:p>
            <a:r>
              <a:rPr lang="en-US" sz="1600" dirty="0"/>
              <a:t>2.9 </a:t>
            </a:r>
            <a:r>
              <a:rPr lang="zh-CN" altLang="en-US" sz="1600" dirty="0"/>
              <a:t>线槽内各类电缆规范布局，横平竖直</a:t>
            </a:r>
            <a:endParaRPr lang="en-US" sz="1600" dirty="0"/>
          </a:p>
        </p:txBody>
      </p:sp>
      <p:sp>
        <p:nvSpPr>
          <p:cNvPr id="4" name="矩形 3">
            <a:extLst>
              <a:ext uri="{FF2B5EF4-FFF2-40B4-BE49-F238E27FC236}">
                <a16:creationId xmlns:a16="http://schemas.microsoft.com/office/drawing/2014/main" id="{8581A9EB-BBCF-46F2-BE75-0714CCB63859}"/>
              </a:ext>
            </a:extLst>
          </p:cNvPr>
          <p:cNvSpPr/>
          <p:nvPr/>
        </p:nvSpPr>
        <p:spPr>
          <a:xfrm>
            <a:off x="287094" y="1830220"/>
            <a:ext cx="8317353" cy="701795"/>
          </a:xfrm>
          <a:prstGeom prst="rect">
            <a:avLst/>
          </a:prstGeom>
        </p:spPr>
        <p:txBody>
          <a:bodyPr wrap="square">
            <a:spAutoFit/>
          </a:bodyPr>
          <a:lstStyle/>
          <a:p>
            <a:pPr marL="342900" lvl="0" indent="-342900">
              <a:lnSpc>
                <a:spcPct val="150000"/>
              </a:lnSpc>
              <a:buClrTx/>
              <a:buFont typeface="Wingdings" panose="05000000000000000000" pitchFamily="2" charset="2"/>
              <a:buChar char="Ø"/>
            </a:pPr>
            <a:r>
              <a:rPr lang="zh-CN" altLang="en-US" dirty="0"/>
              <a:t>规范美观的布线不仅方便以后的维修工作，同时也是证明设备供应商及其技术人员对安装工作的认真程度和工作态度的直接体现</a:t>
            </a:r>
            <a:r>
              <a:rPr lang="zh-CN" altLang="zh-CN" dirty="0"/>
              <a:t>。</a:t>
            </a:r>
            <a:r>
              <a:rPr lang="en-US" altLang="zh-CN" dirty="0"/>
              <a:t> </a:t>
            </a:r>
          </a:p>
        </p:txBody>
      </p:sp>
      <p:pic>
        <p:nvPicPr>
          <p:cNvPr id="9" name="图片 8">
            <a:extLst>
              <a:ext uri="{FF2B5EF4-FFF2-40B4-BE49-F238E27FC236}">
                <a16:creationId xmlns:a16="http://schemas.microsoft.com/office/drawing/2014/main" id="{0E93DEA6-389D-4004-9AE2-4627C344BDB1}"/>
              </a:ext>
            </a:extLst>
          </p:cNvPr>
          <p:cNvPicPr>
            <a:picLocks noChangeAspect="1"/>
          </p:cNvPicPr>
          <p:nvPr/>
        </p:nvPicPr>
        <p:blipFill>
          <a:blip r:embed="rId3"/>
          <a:stretch>
            <a:fillRect/>
          </a:stretch>
        </p:blipFill>
        <p:spPr>
          <a:xfrm rot="5400000">
            <a:off x="695569" y="2415734"/>
            <a:ext cx="1800201" cy="2400268"/>
          </a:xfrm>
          <a:prstGeom prst="rect">
            <a:avLst/>
          </a:prstGeom>
        </p:spPr>
      </p:pic>
      <p:pic>
        <p:nvPicPr>
          <p:cNvPr id="5" name="图片 4">
            <a:extLst>
              <a:ext uri="{FF2B5EF4-FFF2-40B4-BE49-F238E27FC236}">
                <a16:creationId xmlns:a16="http://schemas.microsoft.com/office/drawing/2014/main" id="{3F6D5DBC-64CA-411D-B15D-8646E72CAFDE}"/>
              </a:ext>
            </a:extLst>
          </p:cNvPr>
          <p:cNvPicPr>
            <a:picLocks noChangeAspect="1"/>
          </p:cNvPicPr>
          <p:nvPr/>
        </p:nvPicPr>
        <p:blipFill>
          <a:blip r:embed="rId4"/>
          <a:stretch>
            <a:fillRect/>
          </a:stretch>
        </p:blipFill>
        <p:spPr>
          <a:xfrm>
            <a:off x="3067466" y="2702852"/>
            <a:ext cx="2817439" cy="1813115"/>
          </a:xfrm>
          <a:prstGeom prst="rect">
            <a:avLst/>
          </a:prstGeom>
        </p:spPr>
      </p:pic>
      <p:pic>
        <p:nvPicPr>
          <p:cNvPr id="6" name="图片 5">
            <a:extLst>
              <a:ext uri="{FF2B5EF4-FFF2-40B4-BE49-F238E27FC236}">
                <a16:creationId xmlns:a16="http://schemas.microsoft.com/office/drawing/2014/main" id="{683B1417-AF32-4760-9924-27603F7D2A75}"/>
              </a:ext>
            </a:extLst>
          </p:cNvPr>
          <p:cNvPicPr>
            <a:picLocks noChangeAspect="1"/>
          </p:cNvPicPr>
          <p:nvPr/>
        </p:nvPicPr>
        <p:blipFill>
          <a:blip r:embed="rId5"/>
          <a:stretch>
            <a:fillRect/>
          </a:stretch>
        </p:blipFill>
        <p:spPr>
          <a:xfrm>
            <a:off x="6156567" y="2702853"/>
            <a:ext cx="2742450" cy="1813115"/>
          </a:xfrm>
          <a:prstGeom prst="rect">
            <a:avLst/>
          </a:prstGeom>
        </p:spPr>
      </p:pic>
    </p:spTree>
    <p:extLst>
      <p:ext uri="{BB962C8B-B14F-4D97-AF65-F5344CB8AC3E}">
        <p14:creationId xmlns:p14="http://schemas.microsoft.com/office/powerpoint/2010/main" val="2956116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zh-CN" altLang="en-US" cap="small" dirty="0">
                <a:solidFill>
                  <a:schemeClr val="tx1"/>
                </a:solidFill>
              </a:rPr>
              <a:t>阿菲金安装验收标准</a:t>
            </a:r>
            <a:r>
              <a:rPr lang="en-US" altLang="zh-CN" cap="small" dirty="0">
                <a:solidFill>
                  <a:schemeClr val="tx1"/>
                </a:solidFill>
              </a:rPr>
              <a:t>——2. </a:t>
            </a:r>
            <a:r>
              <a:rPr lang="zh-CN" altLang="en-US" cap="small" dirty="0">
                <a:solidFill>
                  <a:schemeClr val="tx1"/>
                </a:solidFill>
              </a:rPr>
              <a:t>系统布线</a:t>
            </a:r>
            <a:endParaRPr lang="he-IL" cap="small" dirty="0">
              <a:solidFill>
                <a:schemeClr val="tx1"/>
              </a:solidFill>
            </a:endParaRPr>
          </a:p>
        </p:txBody>
      </p:sp>
      <p:sp>
        <p:nvSpPr>
          <p:cNvPr id="7" name="Content Placeholder 6"/>
          <p:cNvSpPr>
            <a:spLocks noGrp="1"/>
          </p:cNvSpPr>
          <p:nvPr>
            <p:ph idx="1"/>
          </p:nvPr>
        </p:nvSpPr>
        <p:spPr>
          <a:xfrm>
            <a:off x="251520" y="1419621"/>
            <a:ext cx="8712968" cy="324037"/>
          </a:xfrm>
        </p:spPr>
        <p:txBody>
          <a:bodyPr>
            <a:normAutofit lnSpcReduction="10000"/>
          </a:bodyPr>
          <a:lstStyle/>
          <a:p>
            <a:pPr marL="55687" lvl="1" indent="0">
              <a:buNone/>
            </a:pPr>
            <a:r>
              <a:rPr lang="zh-CN" altLang="en-US" sz="1800" dirty="0">
                <a:solidFill>
                  <a:schemeClr val="tx1"/>
                </a:solidFill>
              </a:rPr>
              <a:t>电源线缆续线时必须采用规范的连接方式：焊接</a:t>
            </a:r>
            <a:r>
              <a:rPr lang="en-US" altLang="zh-CN" sz="1800" dirty="0">
                <a:solidFill>
                  <a:schemeClr val="tx1"/>
                </a:solidFill>
              </a:rPr>
              <a:t>+</a:t>
            </a:r>
            <a:r>
              <a:rPr lang="zh-CN" altLang="en-US" sz="1800" dirty="0">
                <a:solidFill>
                  <a:schemeClr val="tx1"/>
                </a:solidFill>
              </a:rPr>
              <a:t>热缩管绝缘。</a:t>
            </a:r>
            <a:endParaRPr lang="en-US" sz="1800" dirty="0">
              <a:solidFill>
                <a:schemeClr val="tx1"/>
              </a:solidFill>
            </a:endParaRPr>
          </a:p>
        </p:txBody>
      </p:sp>
      <p:sp>
        <p:nvSpPr>
          <p:cNvPr id="3" name="Subtitle 2"/>
          <p:cNvSpPr>
            <a:spLocks noGrp="1"/>
          </p:cNvSpPr>
          <p:nvPr>
            <p:ph type="subTitle" idx="13"/>
          </p:nvPr>
        </p:nvSpPr>
        <p:spPr/>
        <p:txBody>
          <a:bodyPr/>
          <a:lstStyle/>
          <a:p>
            <a:r>
              <a:rPr lang="en-US" sz="1600" dirty="0"/>
              <a:t>2.10 </a:t>
            </a:r>
            <a:r>
              <a:rPr lang="zh-CN" altLang="en-US" sz="1600" dirty="0"/>
              <a:t>续线方式（焊接</a:t>
            </a:r>
            <a:r>
              <a:rPr lang="en-US" altLang="zh-CN" sz="1600" dirty="0"/>
              <a:t>+</a:t>
            </a:r>
            <a:r>
              <a:rPr lang="zh-CN" altLang="en-US" sz="1600" dirty="0"/>
              <a:t>热缩管绝缘保护）</a:t>
            </a:r>
            <a:endParaRPr lang="en-US" sz="1600" dirty="0"/>
          </a:p>
        </p:txBody>
      </p:sp>
      <p:sp>
        <p:nvSpPr>
          <p:cNvPr id="4" name="矩形 3">
            <a:extLst>
              <a:ext uri="{FF2B5EF4-FFF2-40B4-BE49-F238E27FC236}">
                <a16:creationId xmlns:a16="http://schemas.microsoft.com/office/drawing/2014/main" id="{8581A9EB-BBCF-46F2-BE75-0714CCB63859}"/>
              </a:ext>
            </a:extLst>
          </p:cNvPr>
          <p:cNvSpPr/>
          <p:nvPr/>
        </p:nvSpPr>
        <p:spPr>
          <a:xfrm>
            <a:off x="287094" y="1830220"/>
            <a:ext cx="8317353" cy="701795"/>
          </a:xfrm>
          <a:prstGeom prst="rect">
            <a:avLst/>
          </a:prstGeom>
        </p:spPr>
        <p:txBody>
          <a:bodyPr wrap="square">
            <a:spAutoFit/>
          </a:bodyPr>
          <a:lstStyle/>
          <a:p>
            <a:pPr marL="342900" indent="-342900">
              <a:lnSpc>
                <a:spcPct val="150000"/>
              </a:lnSpc>
              <a:buFont typeface="Wingdings" panose="05000000000000000000" pitchFamily="2" charset="2"/>
              <a:buChar char="Ø"/>
            </a:pPr>
            <a:r>
              <a:rPr lang="zh-CN" altLang="en-US" dirty="0"/>
              <a:t>单一线路连接（延长）时必须使用防水接线端子</a:t>
            </a:r>
            <a:r>
              <a:rPr lang="en-US" altLang="zh-CN" dirty="0"/>
              <a:t>+</a:t>
            </a:r>
            <a:r>
              <a:rPr lang="zh-CN" altLang="en-US" dirty="0"/>
              <a:t>热缩管处理。</a:t>
            </a:r>
            <a:endParaRPr lang="en-US" altLang="zh-CN" dirty="0"/>
          </a:p>
          <a:p>
            <a:pPr marL="342900" indent="-342900">
              <a:lnSpc>
                <a:spcPct val="150000"/>
              </a:lnSpc>
              <a:buFont typeface="Wingdings" panose="05000000000000000000" pitchFamily="2" charset="2"/>
              <a:buChar char="Ø"/>
            </a:pPr>
            <a:r>
              <a:rPr lang="zh-CN" altLang="en-US" dirty="0"/>
              <a:t>禁止直接缠接</a:t>
            </a:r>
            <a:r>
              <a:rPr lang="en-US" altLang="zh-CN" dirty="0"/>
              <a:t>+</a:t>
            </a:r>
            <a:r>
              <a:rPr lang="zh-CN" altLang="en-US" dirty="0"/>
              <a:t>胶布绝缘。</a:t>
            </a:r>
            <a:endParaRPr lang="en-US" altLang="zh-CN" dirty="0"/>
          </a:p>
        </p:txBody>
      </p:sp>
      <p:pic>
        <p:nvPicPr>
          <p:cNvPr id="9" name="图片 8">
            <a:extLst>
              <a:ext uri="{FF2B5EF4-FFF2-40B4-BE49-F238E27FC236}">
                <a16:creationId xmlns:a16="http://schemas.microsoft.com/office/drawing/2014/main" id="{B529F220-FA80-4557-94C5-3AD0C8078CBC}"/>
              </a:ext>
            </a:extLst>
          </p:cNvPr>
          <p:cNvPicPr>
            <a:picLocks noChangeAspect="1"/>
          </p:cNvPicPr>
          <p:nvPr/>
        </p:nvPicPr>
        <p:blipFill>
          <a:blip r:embed="rId3"/>
          <a:stretch>
            <a:fillRect/>
          </a:stretch>
        </p:blipFill>
        <p:spPr>
          <a:xfrm>
            <a:off x="2843808" y="2787774"/>
            <a:ext cx="2211194" cy="2232248"/>
          </a:xfrm>
          <a:prstGeom prst="rect">
            <a:avLst/>
          </a:prstGeom>
        </p:spPr>
      </p:pic>
    </p:spTree>
    <p:extLst>
      <p:ext uri="{BB962C8B-B14F-4D97-AF65-F5344CB8AC3E}">
        <p14:creationId xmlns:p14="http://schemas.microsoft.com/office/powerpoint/2010/main" val="11081996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zh-CN" altLang="en-US" cap="small" dirty="0">
                <a:solidFill>
                  <a:schemeClr val="tx1"/>
                </a:solidFill>
              </a:rPr>
              <a:t>阿菲金安装验收标准</a:t>
            </a:r>
            <a:r>
              <a:rPr lang="en-US" altLang="zh-CN" cap="small" dirty="0">
                <a:solidFill>
                  <a:schemeClr val="tx1"/>
                </a:solidFill>
              </a:rPr>
              <a:t>——2. </a:t>
            </a:r>
            <a:r>
              <a:rPr lang="zh-CN" altLang="en-US" cap="small" dirty="0">
                <a:solidFill>
                  <a:schemeClr val="tx1"/>
                </a:solidFill>
              </a:rPr>
              <a:t>系统布线</a:t>
            </a:r>
            <a:endParaRPr lang="he-IL" cap="small" dirty="0">
              <a:solidFill>
                <a:schemeClr val="tx1"/>
              </a:solidFill>
            </a:endParaRPr>
          </a:p>
        </p:txBody>
      </p:sp>
      <p:sp>
        <p:nvSpPr>
          <p:cNvPr id="7" name="Content Placeholder 6"/>
          <p:cNvSpPr>
            <a:spLocks noGrp="1"/>
          </p:cNvSpPr>
          <p:nvPr>
            <p:ph idx="1"/>
          </p:nvPr>
        </p:nvSpPr>
        <p:spPr>
          <a:xfrm>
            <a:off x="251520" y="1419621"/>
            <a:ext cx="8712968" cy="324037"/>
          </a:xfrm>
        </p:spPr>
        <p:txBody>
          <a:bodyPr>
            <a:normAutofit lnSpcReduction="10000"/>
          </a:bodyPr>
          <a:lstStyle/>
          <a:p>
            <a:pPr marL="55687" lvl="1" indent="0">
              <a:buNone/>
            </a:pPr>
            <a:r>
              <a:rPr lang="zh-CN" altLang="en-US" b="1" dirty="0">
                <a:solidFill>
                  <a:schemeClr val="tx1"/>
                </a:solidFill>
              </a:rPr>
              <a:t>使布线美观，并避免线路混乱。方便查找，维修。</a:t>
            </a:r>
            <a:endParaRPr lang="en-US" altLang="zh-CN" b="1" dirty="0">
              <a:solidFill>
                <a:schemeClr val="tx1"/>
              </a:solidFill>
            </a:endParaRPr>
          </a:p>
          <a:p>
            <a:pPr marL="55687" lvl="1" indent="0">
              <a:buNone/>
            </a:pPr>
            <a:endParaRPr lang="en-US" sz="1800" dirty="0"/>
          </a:p>
        </p:txBody>
      </p:sp>
      <p:sp>
        <p:nvSpPr>
          <p:cNvPr id="3" name="Subtitle 2"/>
          <p:cNvSpPr>
            <a:spLocks noGrp="1"/>
          </p:cNvSpPr>
          <p:nvPr>
            <p:ph type="subTitle" idx="13"/>
          </p:nvPr>
        </p:nvSpPr>
        <p:spPr/>
        <p:txBody>
          <a:bodyPr/>
          <a:lstStyle/>
          <a:p>
            <a:r>
              <a:rPr lang="en-US" sz="1600" dirty="0"/>
              <a:t>2.11 </a:t>
            </a:r>
            <a:r>
              <a:rPr lang="zh-CN" altLang="en-US" sz="1600" dirty="0"/>
              <a:t>同一设备电缆进行单独的捆绑</a:t>
            </a:r>
            <a:endParaRPr lang="en-US" sz="1600" dirty="0"/>
          </a:p>
        </p:txBody>
      </p:sp>
      <p:sp>
        <p:nvSpPr>
          <p:cNvPr id="4" name="矩形 3">
            <a:extLst>
              <a:ext uri="{FF2B5EF4-FFF2-40B4-BE49-F238E27FC236}">
                <a16:creationId xmlns:a16="http://schemas.microsoft.com/office/drawing/2014/main" id="{8581A9EB-BBCF-46F2-BE75-0714CCB63859}"/>
              </a:ext>
            </a:extLst>
          </p:cNvPr>
          <p:cNvSpPr/>
          <p:nvPr/>
        </p:nvSpPr>
        <p:spPr>
          <a:xfrm>
            <a:off x="287094" y="1830220"/>
            <a:ext cx="8317353" cy="378630"/>
          </a:xfrm>
          <a:prstGeom prst="rect">
            <a:avLst/>
          </a:prstGeom>
        </p:spPr>
        <p:txBody>
          <a:bodyPr wrap="square">
            <a:spAutoFit/>
          </a:bodyPr>
          <a:lstStyle/>
          <a:p>
            <a:pPr marL="342900" lvl="0" indent="-342900">
              <a:lnSpc>
                <a:spcPct val="150000"/>
              </a:lnSpc>
              <a:buClrTx/>
              <a:buFont typeface="Wingdings" panose="05000000000000000000" pitchFamily="2" charset="2"/>
              <a:buChar char="Ø"/>
            </a:pPr>
            <a:r>
              <a:rPr lang="zh-CN" altLang="en-US" dirty="0"/>
              <a:t>便于区分查找，方便维修</a:t>
            </a:r>
            <a:r>
              <a:rPr lang="zh-CN" altLang="zh-CN" dirty="0"/>
              <a:t>。</a:t>
            </a:r>
            <a:r>
              <a:rPr lang="en-US" altLang="zh-CN" dirty="0"/>
              <a:t> </a:t>
            </a:r>
          </a:p>
        </p:txBody>
      </p:sp>
      <p:pic>
        <p:nvPicPr>
          <p:cNvPr id="9" name="图片 8">
            <a:extLst>
              <a:ext uri="{FF2B5EF4-FFF2-40B4-BE49-F238E27FC236}">
                <a16:creationId xmlns:a16="http://schemas.microsoft.com/office/drawing/2014/main" id="{0E93DEA6-389D-4004-9AE2-4627C344BDB1}"/>
              </a:ext>
            </a:extLst>
          </p:cNvPr>
          <p:cNvPicPr>
            <a:picLocks noChangeAspect="1"/>
          </p:cNvPicPr>
          <p:nvPr/>
        </p:nvPicPr>
        <p:blipFill>
          <a:blip r:embed="rId3"/>
          <a:stretch>
            <a:fillRect/>
          </a:stretch>
        </p:blipFill>
        <p:spPr>
          <a:xfrm rot="5400000">
            <a:off x="2927817" y="2466291"/>
            <a:ext cx="1800201" cy="2400268"/>
          </a:xfrm>
          <a:prstGeom prst="rect">
            <a:avLst/>
          </a:prstGeom>
        </p:spPr>
      </p:pic>
    </p:spTree>
    <p:extLst>
      <p:ext uri="{BB962C8B-B14F-4D97-AF65-F5344CB8AC3E}">
        <p14:creationId xmlns:p14="http://schemas.microsoft.com/office/powerpoint/2010/main" val="21927611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zh-CN" altLang="en-US" cap="small" dirty="0">
                <a:solidFill>
                  <a:schemeClr val="tx1"/>
                </a:solidFill>
              </a:rPr>
              <a:t>阿菲金安装验收标准</a:t>
            </a:r>
            <a:r>
              <a:rPr lang="en-US" altLang="zh-CN" cap="small" dirty="0">
                <a:solidFill>
                  <a:schemeClr val="tx1"/>
                </a:solidFill>
              </a:rPr>
              <a:t>——2. </a:t>
            </a:r>
            <a:r>
              <a:rPr lang="zh-CN" altLang="en-US" cap="small" dirty="0">
                <a:solidFill>
                  <a:schemeClr val="tx1"/>
                </a:solidFill>
              </a:rPr>
              <a:t>系统布线</a:t>
            </a:r>
            <a:endParaRPr lang="he-IL" cap="small" dirty="0">
              <a:solidFill>
                <a:schemeClr val="tx1"/>
              </a:solidFill>
            </a:endParaRPr>
          </a:p>
        </p:txBody>
      </p:sp>
      <p:sp>
        <p:nvSpPr>
          <p:cNvPr id="7" name="Content Placeholder 6"/>
          <p:cNvSpPr>
            <a:spLocks noGrp="1"/>
          </p:cNvSpPr>
          <p:nvPr>
            <p:ph idx="1"/>
          </p:nvPr>
        </p:nvSpPr>
        <p:spPr>
          <a:xfrm>
            <a:off x="251520" y="1419621"/>
            <a:ext cx="8712968" cy="324037"/>
          </a:xfrm>
        </p:spPr>
        <p:txBody>
          <a:bodyPr>
            <a:normAutofit lnSpcReduction="10000"/>
          </a:bodyPr>
          <a:lstStyle/>
          <a:p>
            <a:pPr marL="55687" lvl="1" indent="0">
              <a:buNone/>
            </a:pPr>
            <a:r>
              <a:rPr lang="zh-CN" altLang="en-US" b="1" dirty="0">
                <a:solidFill>
                  <a:schemeClr val="tx1"/>
                </a:solidFill>
              </a:rPr>
              <a:t>使布线美观，并避免线路混乱。方便查找，维修</a:t>
            </a:r>
            <a:endParaRPr lang="en-US" altLang="zh-CN" b="1" dirty="0">
              <a:solidFill>
                <a:schemeClr val="tx1"/>
              </a:solidFill>
            </a:endParaRPr>
          </a:p>
        </p:txBody>
      </p:sp>
      <p:sp>
        <p:nvSpPr>
          <p:cNvPr id="3" name="Subtitle 2"/>
          <p:cNvSpPr>
            <a:spLocks noGrp="1"/>
          </p:cNvSpPr>
          <p:nvPr>
            <p:ph type="subTitle" idx="13"/>
          </p:nvPr>
        </p:nvSpPr>
        <p:spPr/>
        <p:txBody>
          <a:bodyPr/>
          <a:lstStyle/>
          <a:p>
            <a:r>
              <a:rPr lang="en-US" sz="1600" dirty="0"/>
              <a:t>2.12 </a:t>
            </a:r>
            <a:r>
              <a:rPr lang="zh-CN" altLang="en-US" sz="1600" dirty="0"/>
              <a:t>同一设备电缆进行线号或名称标记</a:t>
            </a:r>
            <a:endParaRPr lang="en-US" sz="1600" dirty="0"/>
          </a:p>
        </p:txBody>
      </p:sp>
      <p:sp>
        <p:nvSpPr>
          <p:cNvPr id="4" name="矩形 3">
            <a:extLst>
              <a:ext uri="{FF2B5EF4-FFF2-40B4-BE49-F238E27FC236}">
                <a16:creationId xmlns:a16="http://schemas.microsoft.com/office/drawing/2014/main" id="{8581A9EB-BBCF-46F2-BE75-0714CCB63859}"/>
              </a:ext>
            </a:extLst>
          </p:cNvPr>
          <p:cNvSpPr/>
          <p:nvPr/>
        </p:nvSpPr>
        <p:spPr>
          <a:xfrm>
            <a:off x="287094" y="1830220"/>
            <a:ext cx="8317353" cy="378630"/>
          </a:xfrm>
          <a:prstGeom prst="rect">
            <a:avLst/>
          </a:prstGeom>
        </p:spPr>
        <p:txBody>
          <a:bodyPr wrap="square">
            <a:spAutoFit/>
          </a:bodyPr>
          <a:lstStyle/>
          <a:p>
            <a:pPr marL="342900" lvl="0" indent="-342900">
              <a:lnSpc>
                <a:spcPct val="150000"/>
              </a:lnSpc>
              <a:buClrTx/>
              <a:buFont typeface="Wingdings" panose="05000000000000000000" pitchFamily="2" charset="2"/>
              <a:buChar char="Ø"/>
            </a:pPr>
            <a:r>
              <a:rPr lang="zh-CN" altLang="en-US" dirty="0"/>
              <a:t>线号标记和说明是安装和维修工作正确的根本依据。</a:t>
            </a:r>
            <a:endParaRPr lang="en-US" altLang="zh-CN" dirty="0"/>
          </a:p>
        </p:txBody>
      </p:sp>
      <p:pic>
        <p:nvPicPr>
          <p:cNvPr id="10" name="图片 9">
            <a:extLst>
              <a:ext uri="{FF2B5EF4-FFF2-40B4-BE49-F238E27FC236}">
                <a16:creationId xmlns:a16="http://schemas.microsoft.com/office/drawing/2014/main" id="{0EBD9ADC-68D1-40B1-9A81-34AC41ED018E}"/>
              </a:ext>
            </a:extLst>
          </p:cNvPr>
          <p:cNvPicPr>
            <a:picLocks noChangeAspect="1"/>
          </p:cNvPicPr>
          <p:nvPr/>
        </p:nvPicPr>
        <p:blipFill>
          <a:blip r:embed="rId3"/>
          <a:stretch>
            <a:fillRect/>
          </a:stretch>
        </p:blipFill>
        <p:spPr>
          <a:xfrm>
            <a:off x="1403648" y="2295412"/>
            <a:ext cx="2484518" cy="2797490"/>
          </a:xfrm>
          <a:prstGeom prst="rect">
            <a:avLst/>
          </a:prstGeom>
        </p:spPr>
      </p:pic>
      <p:pic>
        <p:nvPicPr>
          <p:cNvPr id="11" name="图片 10">
            <a:extLst>
              <a:ext uri="{FF2B5EF4-FFF2-40B4-BE49-F238E27FC236}">
                <a16:creationId xmlns:a16="http://schemas.microsoft.com/office/drawing/2014/main" id="{DE5CD2CF-6BFA-41A8-96EE-71662227AA46}"/>
              </a:ext>
            </a:extLst>
          </p:cNvPr>
          <p:cNvPicPr/>
          <p:nvPr/>
        </p:nvPicPr>
        <p:blipFill>
          <a:blip r:embed="rId4" cstate="print">
            <a:extLst>
              <a:ext uri="{28A0092B-C50C-407E-A947-70E740481C1C}">
                <a14:useLocalDpi xmlns:a14="http://schemas.microsoft.com/office/drawing/2010/main" val="0"/>
              </a:ext>
            </a:extLst>
          </a:blip>
          <a:srcRect t="2744" b="1060"/>
          <a:stretch>
            <a:fillRect/>
          </a:stretch>
        </p:blipFill>
        <p:spPr bwMode="auto">
          <a:xfrm>
            <a:off x="4716016" y="2295413"/>
            <a:ext cx="2376264" cy="2724610"/>
          </a:xfrm>
          <a:prstGeom prst="rect">
            <a:avLst/>
          </a:prstGeom>
          <a:noFill/>
          <a:ln>
            <a:noFill/>
          </a:ln>
        </p:spPr>
      </p:pic>
    </p:spTree>
    <p:extLst>
      <p:ext uri="{BB962C8B-B14F-4D97-AF65-F5344CB8AC3E}">
        <p14:creationId xmlns:p14="http://schemas.microsoft.com/office/powerpoint/2010/main" val="3931816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zh-CN" altLang="en-US" cap="small" dirty="0">
                <a:solidFill>
                  <a:schemeClr val="tx1"/>
                </a:solidFill>
              </a:rPr>
              <a:t>阿菲金安装验收标准</a:t>
            </a:r>
            <a:r>
              <a:rPr lang="en-US" altLang="zh-CN" cap="small" dirty="0">
                <a:solidFill>
                  <a:schemeClr val="tx1"/>
                </a:solidFill>
              </a:rPr>
              <a:t>——2. </a:t>
            </a:r>
            <a:r>
              <a:rPr lang="zh-CN" altLang="en-US" cap="small" dirty="0">
                <a:solidFill>
                  <a:schemeClr val="tx1"/>
                </a:solidFill>
              </a:rPr>
              <a:t>系统布线</a:t>
            </a:r>
            <a:endParaRPr lang="he-IL" cap="small" dirty="0">
              <a:solidFill>
                <a:schemeClr val="tx1"/>
              </a:solidFill>
            </a:endParaRPr>
          </a:p>
        </p:txBody>
      </p:sp>
      <p:sp>
        <p:nvSpPr>
          <p:cNvPr id="7" name="Content Placeholder 6"/>
          <p:cNvSpPr>
            <a:spLocks noGrp="1"/>
          </p:cNvSpPr>
          <p:nvPr>
            <p:ph idx="1"/>
          </p:nvPr>
        </p:nvSpPr>
        <p:spPr>
          <a:xfrm>
            <a:off x="251520" y="1419621"/>
            <a:ext cx="8712968" cy="324037"/>
          </a:xfrm>
        </p:spPr>
        <p:txBody>
          <a:bodyPr>
            <a:normAutofit lnSpcReduction="10000"/>
          </a:bodyPr>
          <a:lstStyle/>
          <a:p>
            <a:pPr marL="55687" lvl="1" indent="0">
              <a:buNone/>
            </a:pPr>
            <a:r>
              <a:rPr lang="zh-CN" altLang="en-US" b="1" dirty="0">
                <a:solidFill>
                  <a:schemeClr val="tx1"/>
                </a:solidFill>
              </a:rPr>
              <a:t>使布线美观，并避免线路混乱。方便查找，维修。</a:t>
            </a:r>
            <a:endParaRPr lang="en-US" altLang="zh-CN" b="1" dirty="0">
              <a:solidFill>
                <a:schemeClr val="tx1"/>
              </a:solidFill>
            </a:endParaRPr>
          </a:p>
          <a:p>
            <a:pPr marL="55687" lvl="1" indent="0">
              <a:buNone/>
            </a:pPr>
            <a:endParaRPr lang="en-US" sz="1800" dirty="0"/>
          </a:p>
        </p:txBody>
      </p:sp>
      <p:sp>
        <p:nvSpPr>
          <p:cNvPr id="3" name="Subtitle 2"/>
          <p:cNvSpPr>
            <a:spLocks noGrp="1"/>
          </p:cNvSpPr>
          <p:nvPr>
            <p:ph type="subTitle" idx="13"/>
          </p:nvPr>
        </p:nvSpPr>
        <p:spPr/>
        <p:txBody>
          <a:bodyPr/>
          <a:lstStyle/>
          <a:p>
            <a:r>
              <a:rPr lang="en-US" sz="1600" dirty="0"/>
              <a:t>2.13 </a:t>
            </a:r>
            <a:r>
              <a:rPr lang="zh-CN" altLang="en-US" sz="1600" dirty="0"/>
              <a:t>所有</a:t>
            </a:r>
            <a:r>
              <a:rPr lang="en-US" altLang="zh-CN" sz="1600" dirty="0"/>
              <a:t>MPC </a:t>
            </a:r>
            <a:r>
              <a:rPr lang="zh-CN" altLang="en-US" sz="1600" dirty="0"/>
              <a:t>信号线必须接入接线端子</a:t>
            </a:r>
            <a:endParaRPr lang="en-US" sz="1600" dirty="0"/>
          </a:p>
        </p:txBody>
      </p:sp>
      <p:sp>
        <p:nvSpPr>
          <p:cNvPr id="4" name="矩形 3">
            <a:extLst>
              <a:ext uri="{FF2B5EF4-FFF2-40B4-BE49-F238E27FC236}">
                <a16:creationId xmlns:a16="http://schemas.microsoft.com/office/drawing/2014/main" id="{8581A9EB-BBCF-46F2-BE75-0714CCB63859}"/>
              </a:ext>
            </a:extLst>
          </p:cNvPr>
          <p:cNvSpPr/>
          <p:nvPr/>
        </p:nvSpPr>
        <p:spPr>
          <a:xfrm>
            <a:off x="287094" y="1830220"/>
            <a:ext cx="8317353" cy="705258"/>
          </a:xfrm>
          <a:prstGeom prst="rect">
            <a:avLst/>
          </a:prstGeom>
        </p:spPr>
        <p:txBody>
          <a:bodyPr wrap="square">
            <a:spAutoFit/>
          </a:bodyPr>
          <a:lstStyle/>
          <a:p>
            <a:pPr marL="342900" lvl="0" indent="-342900">
              <a:lnSpc>
                <a:spcPct val="150000"/>
              </a:lnSpc>
              <a:buClrTx/>
              <a:buFont typeface="Wingdings" panose="05000000000000000000" pitchFamily="2" charset="2"/>
              <a:buChar char="Ø"/>
            </a:pPr>
            <a:r>
              <a:rPr lang="zh-CN" altLang="en-US" dirty="0"/>
              <a:t>端子排应放置于防水盒中</a:t>
            </a:r>
            <a:r>
              <a:rPr lang="zh-CN" altLang="zh-CN" dirty="0"/>
              <a:t>。</a:t>
            </a:r>
            <a:endParaRPr lang="en-US" altLang="zh-CN" dirty="0"/>
          </a:p>
          <a:p>
            <a:pPr marL="342900" lvl="0" indent="-342900">
              <a:lnSpc>
                <a:spcPct val="150000"/>
              </a:lnSpc>
              <a:buClrTx/>
              <a:buFont typeface="Wingdings" panose="05000000000000000000" pitchFamily="2" charset="2"/>
              <a:buChar char="Ø"/>
            </a:pPr>
            <a:r>
              <a:rPr lang="zh-CN" altLang="en-US" dirty="0"/>
              <a:t>所有线缆都要接入端子排固定（即使无对应端接线）。</a:t>
            </a:r>
            <a:r>
              <a:rPr lang="en-US" altLang="zh-CN" dirty="0"/>
              <a:t> </a:t>
            </a:r>
          </a:p>
        </p:txBody>
      </p:sp>
      <p:pic>
        <p:nvPicPr>
          <p:cNvPr id="5" name="图片 4">
            <a:extLst>
              <a:ext uri="{FF2B5EF4-FFF2-40B4-BE49-F238E27FC236}">
                <a16:creationId xmlns:a16="http://schemas.microsoft.com/office/drawing/2014/main" id="{3F6D5DBC-64CA-411D-B15D-8646E72CAFDE}"/>
              </a:ext>
            </a:extLst>
          </p:cNvPr>
          <p:cNvPicPr>
            <a:picLocks noChangeAspect="1"/>
          </p:cNvPicPr>
          <p:nvPr/>
        </p:nvPicPr>
        <p:blipFill>
          <a:blip r:embed="rId3"/>
          <a:stretch>
            <a:fillRect/>
          </a:stretch>
        </p:blipFill>
        <p:spPr>
          <a:xfrm>
            <a:off x="3067466" y="2702852"/>
            <a:ext cx="2817439" cy="1813115"/>
          </a:xfrm>
          <a:prstGeom prst="rect">
            <a:avLst/>
          </a:prstGeom>
        </p:spPr>
      </p:pic>
    </p:spTree>
    <p:extLst>
      <p:ext uri="{BB962C8B-B14F-4D97-AF65-F5344CB8AC3E}">
        <p14:creationId xmlns:p14="http://schemas.microsoft.com/office/powerpoint/2010/main" val="8189924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 name="图片 1">
            <a:extLst>
              <a:ext uri="{FF2B5EF4-FFF2-40B4-BE49-F238E27FC236}">
                <a16:creationId xmlns:a16="http://schemas.microsoft.com/office/drawing/2014/main" id="{116701D9-E57A-4543-9C5A-7E1373628241}"/>
              </a:ext>
            </a:extLst>
          </p:cNvPr>
          <p:cNvPicPr>
            <a:picLocks noChangeAspect="1"/>
          </p:cNvPicPr>
          <p:nvPr/>
        </p:nvPicPr>
        <p:blipFill rotWithShape="1">
          <a:blip r:embed="rId2"/>
          <a:srcRect b="7787"/>
          <a:stretch/>
        </p:blipFill>
        <p:spPr>
          <a:xfrm>
            <a:off x="20" y="10"/>
            <a:ext cx="9143980" cy="5143490"/>
          </a:xfrm>
          <a:prstGeom prst="rect">
            <a:avLst/>
          </a:prstGeom>
        </p:spPr>
      </p:pic>
      <p:sp>
        <p:nvSpPr>
          <p:cNvPr id="3" name="矩形 2">
            <a:extLst>
              <a:ext uri="{FF2B5EF4-FFF2-40B4-BE49-F238E27FC236}">
                <a16:creationId xmlns:a16="http://schemas.microsoft.com/office/drawing/2014/main" id="{136891FC-5EA5-464F-8728-DE44AD570353}"/>
              </a:ext>
            </a:extLst>
          </p:cNvPr>
          <p:cNvSpPr/>
          <p:nvPr/>
        </p:nvSpPr>
        <p:spPr>
          <a:xfrm>
            <a:off x="0" y="1660165"/>
            <a:ext cx="9144000" cy="1823170"/>
          </a:xfrm>
          <a:prstGeom prst="rect">
            <a:avLst/>
          </a:prstGeom>
          <a:solidFill>
            <a:srgbClr val="0096CF">
              <a:alpha val="3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pic>
        <p:nvPicPr>
          <p:cNvPr id="8" name="图片 7">
            <a:extLst>
              <a:ext uri="{FF2B5EF4-FFF2-40B4-BE49-F238E27FC236}">
                <a16:creationId xmlns:a16="http://schemas.microsoft.com/office/drawing/2014/main" id="{4476079D-B0FC-45AB-81B0-3048A7EA991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15616" y="1660165"/>
            <a:ext cx="1818578" cy="1823170"/>
          </a:xfrm>
          <a:prstGeom prst="rect">
            <a:avLst/>
          </a:prstGeom>
        </p:spPr>
      </p:pic>
      <p:sp>
        <p:nvSpPr>
          <p:cNvPr id="10" name="文本框 9">
            <a:extLst>
              <a:ext uri="{FF2B5EF4-FFF2-40B4-BE49-F238E27FC236}">
                <a16:creationId xmlns:a16="http://schemas.microsoft.com/office/drawing/2014/main" id="{4CD2E091-0072-4E6B-8823-EDCEABC21171}"/>
              </a:ext>
            </a:extLst>
          </p:cNvPr>
          <p:cNvSpPr txBox="1"/>
          <p:nvPr/>
        </p:nvSpPr>
        <p:spPr>
          <a:xfrm>
            <a:off x="1259632" y="3579862"/>
            <a:ext cx="1809246" cy="307777"/>
          </a:xfrm>
          <a:prstGeom prst="rect">
            <a:avLst/>
          </a:prstGeom>
          <a:noFill/>
          <a:ln>
            <a:noFill/>
          </a:ln>
        </p:spPr>
        <p:txBody>
          <a:bodyPr wrap="square" rtlCol="0">
            <a:spAutoFit/>
          </a:bodyPr>
          <a:lstStyle/>
          <a:p>
            <a:r>
              <a:rPr lang="zh-CN" altLang="en-US" b="1" dirty="0">
                <a:solidFill>
                  <a:schemeClr val="bg1"/>
                </a:solidFill>
                <a:latin typeface="微软雅黑" panose="020B0503020204020204" pitchFamily="34" charset="-122"/>
                <a:ea typeface="微软雅黑" panose="020B0503020204020204" pitchFamily="34" charset="-122"/>
              </a:rPr>
              <a:t>阿菲金微信公众号</a:t>
            </a:r>
          </a:p>
        </p:txBody>
      </p:sp>
      <p:pic>
        <p:nvPicPr>
          <p:cNvPr id="11" name="Picture 62">
            <a:extLst>
              <a:ext uri="{FF2B5EF4-FFF2-40B4-BE49-F238E27FC236}">
                <a16:creationId xmlns:a16="http://schemas.microsoft.com/office/drawing/2014/main" id="{E10C97DA-9C2E-401D-8313-EAEBCF69A446}"/>
              </a:ext>
            </a:extLst>
          </p:cNvPr>
          <p:cNvPicPr>
            <a:picLocks noChangeAspect="1"/>
          </p:cNvPicPr>
          <p:nvPr/>
        </p:nvPicPr>
        <p:blipFill rotWithShape="1">
          <a:blip r:embed="rId4"/>
          <a:srcRect b="32505"/>
          <a:stretch/>
        </p:blipFill>
        <p:spPr>
          <a:xfrm>
            <a:off x="6444208" y="267494"/>
            <a:ext cx="2454922" cy="595656"/>
          </a:xfrm>
          <a:prstGeom prst="rect">
            <a:avLst/>
          </a:prstGeom>
        </p:spPr>
      </p:pic>
      <p:sp>
        <p:nvSpPr>
          <p:cNvPr id="12" name="文本框 11">
            <a:extLst>
              <a:ext uri="{FF2B5EF4-FFF2-40B4-BE49-F238E27FC236}">
                <a16:creationId xmlns:a16="http://schemas.microsoft.com/office/drawing/2014/main" id="{ABA2D6D2-F786-44D0-9D7D-DBC3FF25F2AD}"/>
              </a:ext>
            </a:extLst>
          </p:cNvPr>
          <p:cNvSpPr txBox="1"/>
          <p:nvPr/>
        </p:nvSpPr>
        <p:spPr>
          <a:xfrm>
            <a:off x="3779912" y="2017752"/>
            <a:ext cx="2899491" cy="1107996"/>
          </a:xfrm>
          <a:prstGeom prst="rect">
            <a:avLst/>
          </a:prstGeom>
          <a:noFill/>
        </p:spPr>
        <p:txBody>
          <a:bodyPr wrap="square" rtlCol="0">
            <a:spAutoFit/>
          </a:bodyPr>
          <a:lstStyle/>
          <a:p>
            <a:r>
              <a:rPr lang="en-US" altLang="zh-CN" sz="6600" b="1" i="1" dirty="0">
                <a:solidFill>
                  <a:schemeClr val="bg1"/>
                </a:solidFill>
                <a:cs typeface="Arial" panose="020B0604020202020204" pitchFamily="34" charset="0"/>
              </a:rPr>
              <a:t>Thanks!</a:t>
            </a:r>
            <a:endParaRPr lang="zh-CN" altLang="en-US" sz="6600" b="1" i="1" dirty="0">
              <a:solidFill>
                <a:schemeClr val="bg1"/>
              </a:solidFill>
              <a:cs typeface="Arial" panose="020B0604020202020204" pitchFamily="34" charset="0"/>
            </a:endParaRPr>
          </a:p>
        </p:txBody>
      </p:sp>
    </p:spTree>
    <p:extLst>
      <p:ext uri="{BB962C8B-B14F-4D97-AF65-F5344CB8AC3E}">
        <p14:creationId xmlns:p14="http://schemas.microsoft.com/office/powerpoint/2010/main" val="25646105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zh-CN" altLang="en-US" cap="small" dirty="0">
                <a:solidFill>
                  <a:schemeClr val="tx1"/>
                </a:solidFill>
              </a:rPr>
              <a:t>阿菲金安装验收标准</a:t>
            </a:r>
            <a:r>
              <a:rPr lang="en-US" altLang="zh-CN" cap="small" dirty="0">
                <a:solidFill>
                  <a:schemeClr val="tx1"/>
                </a:solidFill>
              </a:rPr>
              <a:t>——2. </a:t>
            </a:r>
            <a:r>
              <a:rPr lang="zh-CN" altLang="en-US" cap="small" dirty="0">
                <a:solidFill>
                  <a:schemeClr val="tx1"/>
                </a:solidFill>
              </a:rPr>
              <a:t>系统布线</a:t>
            </a:r>
            <a:endParaRPr lang="he-IL" cap="small" dirty="0">
              <a:solidFill>
                <a:schemeClr val="tx1"/>
              </a:solidFill>
            </a:endParaRPr>
          </a:p>
        </p:txBody>
      </p:sp>
      <p:sp>
        <p:nvSpPr>
          <p:cNvPr id="7" name="Content Placeholder 6"/>
          <p:cNvSpPr>
            <a:spLocks noGrp="1"/>
          </p:cNvSpPr>
          <p:nvPr>
            <p:ph idx="1"/>
          </p:nvPr>
        </p:nvSpPr>
        <p:spPr/>
        <p:txBody>
          <a:bodyPr>
            <a:normAutofit/>
          </a:bodyPr>
          <a:lstStyle/>
          <a:p>
            <a:pPr marL="55687" lvl="1" indent="0">
              <a:buNone/>
            </a:pPr>
            <a:r>
              <a:rPr lang="zh-CN" altLang="en-US" sz="1600" b="1" dirty="0">
                <a:solidFill>
                  <a:schemeClr val="tx1"/>
                </a:solidFill>
              </a:rPr>
              <a:t>动力电缆要求使用</a:t>
            </a:r>
            <a:r>
              <a:rPr lang="en-US" altLang="zh-CN" sz="1600" b="1" dirty="0">
                <a:solidFill>
                  <a:schemeClr val="tx1"/>
                </a:solidFill>
              </a:rPr>
              <a:t>RVV</a:t>
            </a:r>
            <a:r>
              <a:rPr lang="zh-CN" altLang="en-US" sz="1600" b="1" dirty="0">
                <a:solidFill>
                  <a:schemeClr val="tx1"/>
                </a:solidFill>
              </a:rPr>
              <a:t>电缆（全称铜芯聚氯乙烯绝缘聚氯乙烯护套软电线），俗称软护套线，是护套线的一种。</a:t>
            </a:r>
            <a:endParaRPr lang="en-US" altLang="zh-CN" sz="1600" b="1" dirty="0">
              <a:solidFill>
                <a:schemeClr val="tx1"/>
              </a:solidFill>
            </a:endParaRPr>
          </a:p>
          <a:p>
            <a:pPr marL="55687" lvl="1" indent="0">
              <a:buNone/>
            </a:pPr>
            <a:endParaRPr lang="en-US" altLang="zh-CN" sz="1600" b="1" dirty="0">
              <a:solidFill>
                <a:schemeClr val="tx1"/>
              </a:solidFill>
            </a:endParaRPr>
          </a:p>
          <a:p>
            <a:pPr marL="0" lvl="0" indent="0" defTabSz="914400">
              <a:lnSpc>
                <a:spcPct val="150000"/>
              </a:lnSpc>
              <a:spcBef>
                <a:spcPts val="0"/>
              </a:spcBef>
              <a:buClrTx/>
              <a:buNone/>
            </a:pPr>
            <a:r>
              <a:rPr lang="zh-CN" altLang="en-US" sz="1200" b="1" dirty="0">
                <a:solidFill>
                  <a:prstClr val="black"/>
                </a:solidFill>
              </a:rPr>
              <a:t>标准</a:t>
            </a:r>
          </a:p>
          <a:p>
            <a:pPr marL="228600" lvl="0" indent="-228600" defTabSz="914400">
              <a:lnSpc>
                <a:spcPct val="150000"/>
              </a:lnSpc>
              <a:spcBef>
                <a:spcPts val="0"/>
              </a:spcBef>
              <a:buClrTx/>
              <a:buFont typeface="+mj-lt"/>
              <a:buAutoNum type="arabicPeriod"/>
            </a:pPr>
            <a:r>
              <a:rPr lang="en-US" altLang="zh-CN" sz="1200" dirty="0">
                <a:solidFill>
                  <a:prstClr val="black"/>
                </a:solidFill>
              </a:rPr>
              <a:t>RVV</a:t>
            </a:r>
            <a:r>
              <a:rPr lang="zh-CN" altLang="en-US" sz="1200" dirty="0">
                <a:solidFill>
                  <a:prstClr val="black"/>
                </a:solidFill>
              </a:rPr>
              <a:t>执行标准</a:t>
            </a:r>
            <a:r>
              <a:rPr lang="en-US" altLang="zh-CN" sz="1200" dirty="0">
                <a:solidFill>
                  <a:prstClr val="black"/>
                </a:solidFill>
              </a:rPr>
              <a:t>GB/T5023.5-2008</a:t>
            </a:r>
          </a:p>
          <a:p>
            <a:pPr marL="228600" lvl="0" indent="-228600" defTabSz="914400">
              <a:lnSpc>
                <a:spcPct val="150000"/>
              </a:lnSpc>
              <a:spcBef>
                <a:spcPts val="0"/>
              </a:spcBef>
              <a:buClrTx/>
              <a:buFont typeface="+mj-lt"/>
              <a:buAutoNum type="arabicPeriod"/>
            </a:pPr>
            <a:r>
              <a:rPr lang="zh-CN" altLang="en-US" sz="1200" dirty="0">
                <a:solidFill>
                  <a:prstClr val="black"/>
                </a:solidFill>
              </a:rPr>
              <a:t>额定电压为</a:t>
            </a:r>
            <a:r>
              <a:rPr lang="en-US" altLang="zh-CN" sz="1200" dirty="0">
                <a:solidFill>
                  <a:prstClr val="black"/>
                </a:solidFill>
              </a:rPr>
              <a:t>2271EC52</a:t>
            </a:r>
            <a:r>
              <a:rPr lang="zh-CN" altLang="en-US" sz="1200" dirty="0">
                <a:solidFill>
                  <a:prstClr val="black"/>
                </a:solidFill>
              </a:rPr>
              <a:t>（</a:t>
            </a:r>
            <a:r>
              <a:rPr lang="en-US" altLang="zh-CN" sz="1200" dirty="0">
                <a:solidFill>
                  <a:prstClr val="black"/>
                </a:solidFill>
              </a:rPr>
              <a:t>300/300V</a:t>
            </a:r>
            <a:r>
              <a:rPr lang="zh-CN" altLang="en-US" sz="1200" dirty="0">
                <a:solidFill>
                  <a:prstClr val="black"/>
                </a:solidFill>
              </a:rPr>
              <a:t>）</a:t>
            </a:r>
            <a:r>
              <a:rPr lang="en-US" altLang="zh-CN" sz="1200" dirty="0">
                <a:solidFill>
                  <a:prstClr val="black"/>
                </a:solidFill>
              </a:rPr>
              <a:t>2271EC53</a:t>
            </a:r>
            <a:r>
              <a:rPr lang="zh-CN" altLang="en-US" sz="1200" dirty="0">
                <a:solidFill>
                  <a:prstClr val="black"/>
                </a:solidFill>
              </a:rPr>
              <a:t>（</a:t>
            </a:r>
            <a:r>
              <a:rPr lang="en-US" altLang="zh-CN" sz="1200" dirty="0">
                <a:solidFill>
                  <a:prstClr val="black"/>
                </a:solidFill>
              </a:rPr>
              <a:t>300/500V</a:t>
            </a:r>
            <a:r>
              <a:rPr lang="zh-CN" altLang="en-US" sz="1200" dirty="0">
                <a:solidFill>
                  <a:prstClr val="black"/>
                </a:solidFill>
              </a:rPr>
              <a:t>）</a:t>
            </a:r>
          </a:p>
          <a:p>
            <a:pPr marL="228600" lvl="0" indent="-228600" defTabSz="914400">
              <a:lnSpc>
                <a:spcPct val="150000"/>
              </a:lnSpc>
              <a:spcBef>
                <a:spcPts val="0"/>
              </a:spcBef>
              <a:buClrTx/>
              <a:buFont typeface="+mj-lt"/>
              <a:buAutoNum type="arabicPeriod"/>
            </a:pPr>
            <a:r>
              <a:rPr lang="zh-CN" altLang="en-US" sz="1200" dirty="0">
                <a:solidFill>
                  <a:prstClr val="black"/>
                </a:solidFill>
              </a:rPr>
              <a:t>聚氯乙烯护套</a:t>
            </a:r>
          </a:p>
          <a:p>
            <a:pPr marL="228600" lvl="0" indent="-228600" defTabSz="914400">
              <a:lnSpc>
                <a:spcPct val="150000"/>
              </a:lnSpc>
              <a:spcBef>
                <a:spcPts val="0"/>
              </a:spcBef>
              <a:buClrTx/>
              <a:buFont typeface="+mj-lt"/>
              <a:buAutoNum type="arabicPeriod"/>
            </a:pPr>
            <a:r>
              <a:rPr lang="zh-CN" altLang="en-US" sz="1200" dirty="0">
                <a:solidFill>
                  <a:prstClr val="black"/>
                </a:solidFill>
              </a:rPr>
              <a:t>聚氯乙烯绝缘</a:t>
            </a:r>
          </a:p>
          <a:p>
            <a:pPr marL="228600" lvl="0" indent="-228600" defTabSz="914400">
              <a:lnSpc>
                <a:spcPct val="150000"/>
              </a:lnSpc>
              <a:spcBef>
                <a:spcPts val="0"/>
              </a:spcBef>
              <a:buClrTx/>
              <a:buFont typeface="+mj-lt"/>
              <a:buAutoNum type="arabicPeriod"/>
            </a:pPr>
            <a:r>
              <a:rPr lang="zh-CN" altLang="en-US" sz="1200" dirty="0">
                <a:solidFill>
                  <a:prstClr val="black"/>
                </a:solidFill>
              </a:rPr>
              <a:t>导体为多芯退火裸铜绞合</a:t>
            </a:r>
          </a:p>
          <a:p>
            <a:pPr marL="228600" lvl="0" indent="-228600" defTabSz="914400">
              <a:lnSpc>
                <a:spcPct val="150000"/>
              </a:lnSpc>
              <a:spcBef>
                <a:spcPts val="0"/>
              </a:spcBef>
              <a:buClrTx/>
              <a:buFont typeface="+mj-lt"/>
              <a:buAutoNum type="arabicPeriod"/>
            </a:pPr>
            <a:r>
              <a:rPr lang="zh-CN" altLang="en-US" sz="1200" dirty="0">
                <a:solidFill>
                  <a:prstClr val="black"/>
                </a:solidFill>
              </a:rPr>
              <a:t>正常工作温度不超过</a:t>
            </a:r>
            <a:r>
              <a:rPr lang="en-US" altLang="zh-CN" sz="1200" dirty="0">
                <a:solidFill>
                  <a:prstClr val="black"/>
                </a:solidFill>
              </a:rPr>
              <a:t>70℃</a:t>
            </a:r>
          </a:p>
          <a:p>
            <a:pPr marL="228600" lvl="0" indent="-228600" defTabSz="914400">
              <a:lnSpc>
                <a:spcPct val="150000"/>
              </a:lnSpc>
              <a:spcBef>
                <a:spcPts val="0"/>
              </a:spcBef>
              <a:buClrTx/>
              <a:buFont typeface="+mj-lt"/>
              <a:buAutoNum type="arabicPeriod"/>
            </a:pPr>
            <a:r>
              <a:rPr lang="zh-CN" altLang="en-US" sz="1200" dirty="0">
                <a:solidFill>
                  <a:prstClr val="black"/>
                </a:solidFill>
              </a:rPr>
              <a:t>产品通过</a:t>
            </a:r>
            <a:r>
              <a:rPr lang="en-US" altLang="zh-CN" sz="1200" dirty="0">
                <a:solidFill>
                  <a:prstClr val="black"/>
                </a:solidFill>
              </a:rPr>
              <a:t>CCC</a:t>
            </a:r>
            <a:r>
              <a:rPr lang="zh-CN" altLang="en-US" sz="1200" dirty="0">
                <a:solidFill>
                  <a:prstClr val="black"/>
                </a:solidFill>
              </a:rPr>
              <a:t>认证</a:t>
            </a:r>
          </a:p>
          <a:p>
            <a:pPr lvl="1"/>
            <a:endParaRPr lang="en-US" sz="1800" dirty="0"/>
          </a:p>
        </p:txBody>
      </p:sp>
      <p:sp>
        <p:nvSpPr>
          <p:cNvPr id="3" name="Subtitle 2"/>
          <p:cNvSpPr>
            <a:spLocks noGrp="1"/>
          </p:cNvSpPr>
          <p:nvPr>
            <p:ph type="subTitle" idx="13"/>
          </p:nvPr>
        </p:nvSpPr>
        <p:spPr/>
        <p:txBody>
          <a:bodyPr/>
          <a:lstStyle/>
          <a:p>
            <a:r>
              <a:rPr lang="en-US" sz="1600" dirty="0"/>
              <a:t>2.1 </a:t>
            </a:r>
            <a:r>
              <a:rPr lang="zh-CN" altLang="en-US" sz="1600" dirty="0"/>
              <a:t>奶厅动力电缆是否采用国标电缆（多芯铜线）</a:t>
            </a:r>
            <a:endParaRPr lang="en-US" sz="1600" dirty="0"/>
          </a:p>
        </p:txBody>
      </p:sp>
    </p:spTree>
    <p:extLst>
      <p:ext uri="{BB962C8B-B14F-4D97-AF65-F5344CB8AC3E}">
        <p14:creationId xmlns:p14="http://schemas.microsoft.com/office/powerpoint/2010/main" val="24750836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zh-CN" altLang="en-US" cap="small" dirty="0">
                <a:solidFill>
                  <a:schemeClr val="tx1"/>
                </a:solidFill>
              </a:rPr>
              <a:t>阿菲金安装验收标准</a:t>
            </a:r>
            <a:r>
              <a:rPr lang="en-US" altLang="zh-CN" cap="small" dirty="0">
                <a:solidFill>
                  <a:schemeClr val="tx1"/>
                </a:solidFill>
              </a:rPr>
              <a:t>——2. </a:t>
            </a:r>
            <a:r>
              <a:rPr lang="zh-CN" altLang="en-US" cap="small" dirty="0">
                <a:solidFill>
                  <a:schemeClr val="tx1"/>
                </a:solidFill>
              </a:rPr>
              <a:t>系统布线</a:t>
            </a:r>
            <a:endParaRPr lang="he-IL" cap="small" dirty="0">
              <a:solidFill>
                <a:schemeClr val="tx1"/>
              </a:solidFill>
            </a:endParaRPr>
          </a:p>
        </p:txBody>
      </p:sp>
      <p:sp>
        <p:nvSpPr>
          <p:cNvPr id="7" name="Content Placeholder 6"/>
          <p:cNvSpPr>
            <a:spLocks noGrp="1"/>
          </p:cNvSpPr>
          <p:nvPr>
            <p:ph idx="1"/>
          </p:nvPr>
        </p:nvSpPr>
        <p:spPr/>
        <p:txBody>
          <a:bodyPr>
            <a:normAutofit/>
          </a:bodyPr>
          <a:lstStyle/>
          <a:p>
            <a:pPr marL="55687" lvl="1" indent="0">
              <a:buNone/>
            </a:pPr>
            <a:r>
              <a:rPr lang="zh-CN" altLang="en-US" sz="1600" b="1" dirty="0">
                <a:solidFill>
                  <a:schemeClr val="tx1"/>
                </a:solidFill>
              </a:rPr>
              <a:t>利用线槽、线管进行布线是保护线缆，规范布线的最有效方式。</a:t>
            </a:r>
            <a:endParaRPr lang="en-US" altLang="zh-CN" sz="1600" b="1" dirty="0">
              <a:solidFill>
                <a:schemeClr val="tx1"/>
              </a:solidFill>
            </a:endParaRPr>
          </a:p>
          <a:p>
            <a:pPr marL="55687" lvl="1" indent="0">
              <a:buNone/>
            </a:pPr>
            <a:endParaRPr lang="en-US" altLang="zh-CN" sz="1600" b="1" dirty="0">
              <a:solidFill>
                <a:schemeClr val="tx1"/>
              </a:solidFill>
            </a:endParaRPr>
          </a:p>
          <a:p>
            <a:pPr marL="0" lvl="0" indent="0" defTabSz="914400">
              <a:lnSpc>
                <a:spcPct val="150000"/>
              </a:lnSpc>
              <a:spcBef>
                <a:spcPts val="0"/>
              </a:spcBef>
              <a:buClrTx/>
              <a:buNone/>
            </a:pPr>
            <a:r>
              <a:rPr lang="zh-CN" altLang="en-US" sz="1200" b="1" dirty="0">
                <a:solidFill>
                  <a:prstClr val="black"/>
                </a:solidFill>
              </a:rPr>
              <a:t>标准</a:t>
            </a:r>
          </a:p>
          <a:p>
            <a:pPr marL="228600" lvl="0" indent="-228600">
              <a:lnSpc>
                <a:spcPct val="150000"/>
              </a:lnSpc>
              <a:buClrTx/>
              <a:buFont typeface="+mj-lt"/>
              <a:buAutoNum type="arabicPeriod"/>
            </a:pPr>
            <a:r>
              <a:rPr lang="zh-CN" altLang="en-US" sz="1200" dirty="0">
                <a:solidFill>
                  <a:schemeClr val="tx1"/>
                </a:solidFill>
              </a:rPr>
              <a:t>线槽、线缆的材质可以采用不锈钢，铝材，</a:t>
            </a:r>
            <a:r>
              <a:rPr lang="en-US" altLang="zh-CN" sz="1200" dirty="0">
                <a:solidFill>
                  <a:schemeClr val="tx1"/>
                </a:solidFill>
              </a:rPr>
              <a:t>PVC</a:t>
            </a:r>
            <a:r>
              <a:rPr lang="zh-CN" altLang="en-US" sz="1200" dirty="0">
                <a:solidFill>
                  <a:schemeClr val="tx1"/>
                </a:solidFill>
              </a:rPr>
              <a:t>等，不建议采用镀锌材质线槽</a:t>
            </a:r>
            <a:r>
              <a:rPr lang="zh-CN" altLang="zh-CN" sz="1200" dirty="0">
                <a:solidFill>
                  <a:schemeClr val="tx1"/>
                </a:solidFill>
              </a:rPr>
              <a:t>。</a:t>
            </a:r>
          </a:p>
          <a:p>
            <a:pPr marL="228600" lvl="0" indent="-228600">
              <a:lnSpc>
                <a:spcPct val="150000"/>
              </a:lnSpc>
              <a:buClrTx/>
              <a:buFont typeface="+mj-lt"/>
              <a:buAutoNum type="arabicPeriod"/>
            </a:pPr>
            <a:r>
              <a:rPr lang="zh-CN" altLang="en-US" sz="1200" dirty="0">
                <a:solidFill>
                  <a:schemeClr val="tx1"/>
                </a:solidFill>
              </a:rPr>
              <a:t>在采用大线槽布线时，建议采用金属开孔线槽</a:t>
            </a:r>
            <a:r>
              <a:rPr lang="zh-CN" altLang="zh-CN" sz="1200" dirty="0">
                <a:solidFill>
                  <a:schemeClr val="tx1"/>
                </a:solidFill>
              </a:rPr>
              <a:t>。</a:t>
            </a:r>
            <a:r>
              <a:rPr lang="zh-CN" altLang="en-US" sz="1200" dirty="0">
                <a:solidFill>
                  <a:schemeClr val="tx1"/>
                </a:solidFill>
              </a:rPr>
              <a:t>透光透气，同时方便束线。</a:t>
            </a:r>
            <a:endParaRPr lang="zh-CN" altLang="zh-CN" sz="1200" dirty="0">
              <a:solidFill>
                <a:schemeClr val="tx1"/>
              </a:solidFill>
            </a:endParaRPr>
          </a:p>
          <a:p>
            <a:pPr marL="228600" lvl="0" indent="-228600">
              <a:lnSpc>
                <a:spcPct val="150000"/>
              </a:lnSpc>
              <a:buClrTx/>
              <a:buFont typeface="+mj-lt"/>
              <a:buAutoNum type="arabicPeriod"/>
            </a:pPr>
            <a:r>
              <a:rPr lang="zh-CN" altLang="zh-CN" sz="1200" dirty="0">
                <a:solidFill>
                  <a:schemeClr val="tx1"/>
                </a:solidFill>
              </a:rPr>
              <a:t>尽量避免户外走线，避免雷击。</a:t>
            </a:r>
          </a:p>
          <a:p>
            <a:pPr marL="228600" lvl="0" indent="-228600">
              <a:lnSpc>
                <a:spcPct val="150000"/>
              </a:lnSpc>
              <a:buClrTx/>
              <a:buFont typeface="+mj-lt"/>
              <a:buAutoNum type="arabicPeriod"/>
            </a:pPr>
            <a:r>
              <a:rPr lang="zh-CN" altLang="zh-CN" sz="1200" dirty="0">
                <a:solidFill>
                  <a:schemeClr val="tx1"/>
                </a:solidFill>
              </a:rPr>
              <a:t>奶厅内线缆必须远离牛只，防止机械损伤。</a:t>
            </a:r>
            <a:r>
              <a:rPr lang="en-US" altLang="zh-CN" sz="1200" dirty="0">
                <a:solidFill>
                  <a:schemeClr val="tx1"/>
                </a:solidFill>
              </a:rPr>
              <a:t> </a:t>
            </a:r>
            <a:endParaRPr lang="zh-CN" altLang="zh-CN" sz="1200" dirty="0">
              <a:solidFill>
                <a:schemeClr val="tx1"/>
              </a:solidFill>
            </a:endParaRPr>
          </a:p>
          <a:p>
            <a:pPr marL="228600" lvl="0" indent="-228600">
              <a:lnSpc>
                <a:spcPct val="150000"/>
              </a:lnSpc>
              <a:buClrTx/>
              <a:buFont typeface="+mj-lt"/>
              <a:buAutoNum type="arabicPeriod"/>
            </a:pPr>
            <a:r>
              <a:rPr lang="zh-CN" altLang="en-US" sz="1200" dirty="0">
                <a:solidFill>
                  <a:schemeClr val="tx1"/>
                </a:solidFill>
              </a:rPr>
              <a:t>布线要规范整洁，使用扎带和线卡将线槽内线路规划整齐美观。</a:t>
            </a:r>
            <a:endParaRPr lang="en-US" altLang="zh-CN" sz="1200" dirty="0">
              <a:solidFill>
                <a:schemeClr val="tx1"/>
              </a:solidFill>
            </a:endParaRPr>
          </a:p>
          <a:p>
            <a:pPr marL="228600" lvl="0" indent="-228600">
              <a:lnSpc>
                <a:spcPct val="150000"/>
              </a:lnSpc>
              <a:buClrTx/>
              <a:buFont typeface="+mj-lt"/>
              <a:buAutoNum type="arabicPeriod"/>
            </a:pPr>
            <a:r>
              <a:rPr lang="zh-CN" altLang="en-US" sz="1200" dirty="0">
                <a:solidFill>
                  <a:schemeClr val="tx1"/>
                </a:solidFill>
              </a:rPr>
              <a:t>线缆进出线槽处必须使用专用接头或有效保护，防止割伤线缆。</a:t>
            </a:r>
            <a:endParaRPr lang="en-US" altLang="zh-CN" sz="1200" dirty="0">
              <a:solidFill>
                <a:schemeClr val="tx1"/>
              </a:solidFill>
            </a:endParaRPr>
          </a:p>
          <a:p>
            <a:pPr marL="55687" lvl="1" indent="0">
              <a:buNone/>
            </a:pPr>
            <a:endParaRPr lang="en-US" sz="1800" dirty="0"/>
          </a:p>
        </p:txBody>
      </p:sp>
      <p:sp>
        <p:nvSpPr>
          <p:cNvPr id="3" name="Subtitle 2"/>
          <p:cNvSpPr>
            <a:spLocks noGrp="1"/>
          </p:cNvSpPr>
          <p:nvPr>
            <p:ph type="subTitle" idx="13"/>
          </p:nvPr>
        </p:nvSpPr>
        <p:spPr/>
        <p:txBody>
          <a:bodyPr/>
          <a:lstStyle/>
          <a:p>
            <a:r>
              <a:rPr lang="en-US" sz="1600" dirty="0"/>
              <a:t>2.2 </a:t>
            </a:r>
            <a:r>
              <a:rPr lang="zh-CN" altLang="en-US" sz="1600" dirty="0"/>
              <a:t>所有动力电缆必须进过线槽、线管</a:t>
            </a:r>
            <a:endParaRPr lang="en-US" sz="1600" dirty="0"/>
          </a:p>
        </p:txBody>
      </p:sp>
    </p:spTree>
    <p:extLst>
      <p:ext uri="{BB962C8B-B14F-4D97-AF65-F5344CB8AC3E}">
        <p14:creationId xmlns:p14="http://schemas.microsoft.com/office/powerpoint/2010/main" val="39517264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zh-CN" altLang="en-US" cap="small" dirty="0">
                <a:solidFill>
                  <a:schemeClr val="tx1"/>
                </a:solidFill>
              </a:rPr>
              <a:t>阿菲金安装验收标准</a:t>
            </a:r>
            <a:r>
              <a:rPr lang="en-US" altLang="zh-CN" cap="small" dirty="0">
                <a:solidFill>
                  <a:schemeClr val="tx1"/>
                </a:solidFill>
              </a:rPr>
              <a:t>——2. </a:t>
            </a:r>
            <a:r>
              <a:rPr lang="zh-CN" altLang="en-US" cap="small" dirty="0">
                <a:solidFill>
                  <a:schemeClr val="tx1"/>
                </a:solidFill>
              </a:rPr>
              <a:t>系统布线</a:t>
            </a:r>
            <a:endParaRPr lang="he-IL" cap="small" dirty="0">
              <a:solidFill>
                <a:schemeClr val="tx1"/>
              </a:solidFill>
            </a:endParaRPr>
          </a:p>
        </p:txBody>
      </p:sp>
      <p:sp>
        <p:nvSpPr>
          <p:cNvPr id="7" name="Content Placeholder 6"/>
          <p:cNvSpPr>
            <a:spLocks noGrp="1"/>
          </p:cNvSpPr>
          <p:nvPr>
            <p:ph idx="1"/>
          </p:nvPr>
        </p:nvSpPr>
        <p:spPr/>
        <p:txBody>
          <a:bodyPr>
            <a:normAutofit/>
          </a:bodyPr>
          <a:lstStyle/>
          <a:p>
            <a:pPr marL="55687" lvl="1" indent="0">
              <a:buNone/>
            </a:pPr>
            <a:r>
              <a:rPr lang="zh-CN" altLang="en-US" sz="1600" b="1" dirty="0">
                <a:solidFill>
                  <a:schemeClr val="tx1"/>
                </a:solidFill>
              </a:rPr>
              <a:t>电缆线径必须根据负载设备的功率进行合理配置，并留有一定冗余。否则容易发生过载，造成线路及设备故障。并容易引发火灾、触电等安全事故。</a:t>
            </a:r>
            <a:endParaRPr lang="en-US" altLang="zh-CN" sz="1600" b="1" dirty="0">
              <a:solidFill>
                <a:schemeClr val="tx1"/>
              </a:solidFill>
            </a:endParaRPr>
          </a:p>
          <a:p>
            <a:pPr marL="55687" lvl="1" indent="0">
              <a:buNone/>
            </a:pPr>
            <a:endParaRPr lang="en-US" sz="1800" dirty="0"/>
          </a:p>
        </p:txBody>
      </p:sp>
      <p:sp>
        <p:nvSpPr>
          <p:cNvPr id="3" name="Subtitle 2"/>
          <p:cNvSpPr>
            <a:spLocks noGrp="1"/>
          </p:cNvSpPr>
          <p:nvPr>
            <p:ph type="subTitle" idx="13"/>
          </p:nvPr>
        </p:nvSpPr>
        <p:spPr/>
        <p:txBody>
          <a:bodyPr/>
          <a:lstStyle/>
          <a:p>
            <a:r>
              <a:rPr lang="en-US" sz="1600" dirty="0"/>
              <a:t>2.3</a:t>
            </a:r>
            <a:r>
              <a:rPr lang="zh-CN" altLang="en-US" sz="1600" dirty="0"/>
              <a:t>奶厅动力电缆线径符合要求</a:t>
            </a:r>
            <a:endParaRPr lang="en-US" sz="1600" dirty="0"/>
          </a:p>
        </p:txBody>
      </p:sp>
      <p:pic>
        <p:nvPicPr>
          <p:cNvPr id="5" name="图片 4">
            <a:extLst>
              <a:ext uri="{FF2B5EF4-FFF2-40B4-BE49-F238E27FC236}">
                <a16:creationId xmlns:a16="http://schemas.microsoft.com/office/drawing/2014/main" id="{B1F0769C-6EE7-44A7-8045-B30063E1FDC4}"/>
              </a:ext>
            </a:extLst>
          </p:cNvPr>
          <p:cNvPicPr>
            <a:picLocks noChangeAspect="1"/>
          </p:cNvPicPr>
          <p:nvPr/>
        </p:nvPicPr>
        <p:blipFill>
          <a:blip r:embed="rId3"/>
          <a:stretch>
            <a:fillRect/>
          </a:stretch>
        </p:blipFill>
        <p:spPr>
          <a:xfrm>
            <a:off x="2123728" y="2059909"/>
            <a:ext cx="3846683" cy="2600073"/>
          </a:xfrm>
          <a:prstGeom prst="rect">
            <a:avLst/>
          </a:prstGeom>
        </p:spPr>
      </p:pic>
    </p:spTree>
    <p:extLst>
      <p:ext uri="{BB962C8B-B14F-4D97-AF65-F5344CB8AC3E}">
        <p14:creationId xmlns:p14="http://schemas.microsoft.com/office/powerpoint/2010/main" val="9788239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zh-CN" altLang="en-US" cap="small" dirty="0">
                <a:solidFill>
                  <a:schemeClr val="tx1"/>
                </a:solidFill>
              </a:rPr>
              <a:t>阿菲金安装验收标准</a:t>
            </a:r>
            <a:r>
              <a:rPr lang="en-US" altLang="zh-CN" cap="small" dirty="0">
                <a:solidFill>
                  <a:schemeClr val="tx1"/>
                </a:solidFill>
              </a:rPr>
              <a:t>——2. </a:t>
            </a:r>
            <a:r>
              <a:rPr lang="zh-CN" altLang="en-US" cap="small" dirty="0">
                <a:solidFill>
                  <a:schemeClr val="tx1"/>
                </a:solidFill>
              </a:rPr>
              <a:t>系统布线</a:t>
            </a:r>
            <a:endParaRPr lang="he-IL" cap="small" dirty="0">
              <a:solidFill>
                <a:schemeClr val="tx1"/>
              </a:solidFill>
            </a:endParaRPr>
          </a:p>
        </p:txBody>
      </p:sp>
      <p:sp>
        <p:nvSpPr>
          <p:cNvPr id="7" name="Content Placeholder 6"/>
          <p:cNvSpPr>
            <a:spLocks noGrp="1"/>
          </p:cNvSpPr>
          <p:nvPr>
            <p:ph idx="1"/>
          </p:nvPr>
        </p:nvSpPr>
        <p:spPr/>
        <p:txBody>
          <a:bodyPr>
            <a:normAutofit/>
          </a:bodyPr>
          <a:lstStyle/>
          <a:p>
            <a:pPr marL="55687" lvl="1" indent="0">
              <a:buNone/>
            </a:pPr>
            <a:r>
              <a:rPr lang="en-US" altLang="zh-CN" sz="1600" b="1" dirty="0">
                <a:solidFill>
                  <a:schemeClr val="tx1"/>
                </a:solidFill>
              </a:rPr>
              <a:t>MPC</a:t>
            </a:r>
            <a:r>
              <a:rPr lang="zh-CN" altLang="en-US" sz="1600" b="1" dirty="0">
                <a:solidFill>
                  <a:schemeClr val="tx1"/>
                </a:solidFill>
              </a:rPr>
              <a:t>面板供电主电缆按照下述表格进行线径配置。</a:t>
            </a:r>
            <a:endParaRPr lang="en-US" sz="1800" dirty="0"/>
          </a:p>
        </p:txBody>
      </p:sp>
      <p:sp>
        <p:nvSpPr>
          <p:cNvPr id="3" name="Subtitle 2"/>
          <p:cNvSpPr>
            <a:spLocks noGrp="1"/>
          </p:cNvSpPr>
          <p:nvPr>
            <p:ph type="subTitle" idx="13"/>
          </p:nvPr>
        </p:nvSpPr>
        <p:spPr/>
        <p:txBody>
          <a:bodyPr/>
          <a:lstStyle/>
          <a:p>
            <a:r>
              <a:rPr lang="en-US" sz="1600" dirty="0"/>
              <a:t>2.3 </a:t>
            </a:r>
            <a:r>
              <a:rPr lang="zh-CN" altLang="en-US" sz="1600" dirty="0"/>
              <a:t>奶厅动力电缆线径符合要求</a:t>
            </a:r>
            <a:endParaRPr lang="en-US" sz="1600" dirty="0"/>
          </a:p>
        </p:txBody>
      </p:sp>
      <p:pic>
        <p:nvPicPr>
          <p:cNvPr id="6" name="图片 5">
            <a:extLst>
              <a:ext uri="{FF2B5EF4-FFF2-40B4-BE49-F238E27FC236}">
                <a16:creationId xmlns:a16="http://schemas.microsoft.com/office/drawing/2014/main" id="{9204646D-594F-4BDE-8C8D-9662563F5019}"/>
              </a:ext>
            </a:extLst>
          </p:cNvPr>
          <p:cNvPicPr>
            <a:picLocks noChangeAspect="1"/>
          </p:cNvPicPr>
          <p:nvPr/>
        </p:nvPicPr>
        <p:blipFill>
          <a:blip r:embed="rId3"/>
          <a:stretch>
            <a:fillRect/>
          </a:stretch>
        </p:blipFill>
        <p:spPr>
          <a:xfrm>
            <a:off x="1907704" y="1775421"/>
            <a:ext cx="5467037" cy="3083485"/>
          </a:xfrm>
          <a:prstGeom prst="rect">
            <a:avLst/>
          </a:prstGeom>
        </p:spPr>
      </p:pic>
    </p:spTree>
    <p:extLst>
      <p:ext uri="{BB962C8B-B14F-4D97-AF65-F5344CB8AC3E}">
        <p14:creationId xmlns:p14="http://schemas.microsoft.com/office/powerpoint/2010/main" val="24397926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zh-CN" altLang="en-US" cap="small" dirty="0">
                <a:solidFill>
                  <a:schemeClr val="tx1"/>
                </a:solidFill>
              </a:rPr>
              <a:t>阿菲金安装验收标准</a:t>
            </a:r>
            <a:r>
              <a:rPr lang="en-US" altLang="zh-CN" cap="small" dirty="0">
                <a:solidFill>
                  <a:schemeClr val="tx1"/>
                </a:solidFill>
              </a:rPr>
              <a:t>——2. </a:t>
            </a:r>
            <a:r>
              <a:rPr lang="zh-CN" altLang="en-US" cap="small" dirty="0">
                <a:solidFill>
                  <a:schemeClr val="tx1"/>
                </a:solidFill>
              </a:rPr>
              <a:t>系统布线</a:t>
            </a:r>
            <a:endParaRPr lang="he-IL" cap="small" dirty="0">
              <a:solidFill>
                <a:schemeClr val="tx1"/>
              </a:solidFill>
            </a:endParaRPr>
          </a:p>
        </p:txBody>
      </p:sp>
      <p:sp>
        <p:nvSpPr>
          <p:cNvPr id="7" name="Content Placeholder 6"/>
          <p:cNvSpPr>
            <a:spLocks noGrp="1"/>
          </p:cNvSpPr>
          <p:nvPr>
            <p:ph idx="1"/>
          </p:nvPr>
        </p:nvSpPr>
        <p:spPr>
          <a:xfrm>
            <a:off x="251520" y="1419621"/>
            <a:ext cx="8712968" cy="324037"/>
          </a:xfrm>
        </p:spPr>
        <p:txBody>
          <a:bodyPr>
            <a:normAutofit lnSpcReduction="10000"/>
          </a:bodyPr>
          <a:lstStyle/>
          <a:p>
            <a:pPr marL="55687" lvl="1" indent="0">
              <a:buNone/>
            </a:pPr>
            <a:r>
              <a:rPr lang="zh-CN" altLang="en-US" b="1" dirty="0">
                <a:solidFill>
                  <a:schemeClr val="tx1"/>
                </a:solidFill>
              </a:rPr>
              <a:t>阿菲金各种数据通讯线必须与可能造成干扰的动力线保持一定距离。</a:t>
            </a:r>
            <a:endParaRPr lang="en-US" altLang="zh-CN" b="1" dirty="0">
              <a:solidFill>
                <a:schemeClr val="tx1"/>
              </a:solidFill>
            </a:endParaRPr>
          </a:p>
          <a:p>
            <a:pPr marL="55687" lvl="1" indent="0">
              <a:buNone/>
            </a:pPr>
            <a:endParaRPr lang="en-US" sz="1800" dirty="0"/>
          </a:p>
        </p:txBody>
      </p:sp>
      <p:sp>
        <p:nvSpPr>
          <p:cNvPr id="3" name="Subtitle 2"/>
          <p:cNvSpPr>
            <a:spLocks noGrp="1"/>
          </p:cNvSpPr>
          <p:nvPr>
            <p:ph type="subTitle" idx="13"/>
          </p:nvPr>
        </p:nvSpPr>
        <p:spPr/>
        <p:txBody>
          <a:bodyPr/>
          <a:lstStyle/>
          <a:p>
            <a:r>
              <a:rPr lang="en-US" sz="1600" dirty="0"/>
              <a:t>2.4 </a:t>
            </a:r>
            <a:r>
              <a:rPr lang="zh-CN" altLang="en-US" sz="1600" dirty="0"/>
              <a:t>电源动力线是否与通讯线路分开</a:t>
            </a:r>
            <a:endParaRPr lang="en-US" sz="1600" dirty="0"/>
          </a:p>
        </p:txBody>
      </p:sp>
      <p:pic>
        <p:nvPicPr>
          <p:cNvPr id="9" name="Picture 2" descr="491c9afc$1$162af370e2c$Coremail$jack">
            <a:extLst>
              <a:ext uri="{FF2B5EF4-FFF2-40B4-BE49-F238E27FC236}">
                <a16:creationId xmlns:a16="http://schemas.microsoft.com/office/drawing/2014/main" id="{16320E81-D8E1-43F8-AC74-BE8172F00CB3}"/>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r="59908" b="53287"/>
          <a:stretch/>
        </p:blipFill>
        <p:spPr bwMode="auto">
          <a:xfrm>
            <a:off x="2627784" y="2571750"/>
            <a:ext cx="3099096" cy="17847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矩形 3">
            <a:extLst>
              <a:ext uri="{FF2B5EF4-FFF2-40B4-BE49-F238E27FC236}">
                <a16:creationId xmlns:a16="http://schemas.microsoft.com/office/drawing/2014/main" id="{8581A9EB-BBCF-46F2-BE75-0714CCB63859}"/>
              </a:ext>
            </a:extLst>
          </p:cNvPr>
          <p:cNvSpPr/>
          <p:nvPr/>
        </p:nvSpPr>
        <p:spPr>
          <a:xfrm>
            <a:off x="261864" y="1830220"/>
            <a:ext cx="9998768" cy="378630"/>
          </a:xfrm>
          <a:prstGeom prst="rect">
            <a:avLst/>
          </a:prstGeom>
        </p:spPr>
        <p:txBody>
          <a:bodyPr wrap="square">
            <a:spAutoFit/>
          </a:bodyPr>
          <a:lstStyle/>
          <a:p>
            <a:pPr marL="285750" indent="-285750">
              <a:lnSpc>
                <a:spcPct val="150000"/>
              </a:lnSpc>
              <a:buClrTx/>
              <a:buFont typeface="Wingdings" panose="05000000000000000000" pitchFamily="2" charset="2"/>
              <a:buChar char="Ø"/>
            </a:pPr>
            <a:r>
              <a:rPr lang="zh-CN" altLang="en-US" dirty="0"/>
              <a:t>通讯线直线布线长度小于</a:t>
            </a:r>
            <a:r>
              <a:rPr lang="en-US" altLang="zh-CN" dirty="0"/>
              <a:t>3000mm</a:t>
            </a:r>
            <a:r>
              <a:rPr lang="zh-CN" altLang="en-US" dirty="0"/>
              <a:t>时，</a:t>
            </a:r>
            <a:r>
              <a:rPr lang="zh-CN" altLang="zh-CN" dirty="0"/>
              <a:t>通讯线缆距离动力电缆（</a:t>
            </a:r>
            <a:r>
              <a:rPr lang="en-US" altLang="zh-CN" dirty="0"/>
              <a:t>220V</a:t>
            </a:r>
            <a:r>
              <a:rPr lang="zh-CN" altLang="zh-CN" dirty="0"/>
              <a:t>及以上）至少</a:t>
            </a:r>
            <a:r>
              <a:rPr lang="en-US" altLang="zh-CN" dirty="0"/>
              <a:t>300mm</a:t>
            </a:r>
            <a:r>
              <a:rPr lang="zh-CN" altLang="zh-CN" dirty="0"/>
              <a:t>以上。</a:t>
            </a:r>
            <a:endParaRPr lang="en-US" altLang="zh-CN" dirty="0"/>
          </a:p>
        </p:txBody>
      </p:sp>
    </p:spTree>
    <p:extLst>
      <p:ext uri="{BB962C8B-B14F-4D97-AF65-F5344CB8AC3E}">
        <p14:creationId xmlns:p14="http://schemas.microsoft.com/office/powerpoint/2010/main" val="11547314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zh-CN" altLang="en-US" cap="small" dirty="0">
                <a:solidFill>
                  <a:schemeClr val="tx1"/>
                </a:solidFill>
              </a:rPr>
              <a:t>阿菲金安装验收标准</a:t>
            </a:r>
            <a:r>
              <a:rPr lang="en-US" altLang="zh-CN" cap="small" dirty="0">
                <a:solidFill>
                  <a:schemeClr val="tx1"/>
                </a:solidFill>
              </a:rPr>
              <a:t>——2. </a:t>
            </a:r>
            <a:r>
              <a:rPr lang="zh-CN" altLang="en-US" cap="small" dirty="0">
                <a:solidFill>
                  <a:schemeClr val="tx1"/>
                </a:solidFill>
              </a:rPr>
              <a:t>系统布线</a:t>
            </a:r>
            <a:endParaRPr lang="he-IL" cap="small" dirty="0">
              <a:solidFill>
                <a:schemeClr val="tx1"/>
              </a:solidFill>
            </a:endParaRPr>
          </a:p>
        </p:txBody>
      </p:sp>
      <p:sp>
        <p:nvSpPr>
          <p:cNvPr id="7" name="Content Placeholder 6"/>
          <p:cNvSpPr>
            <a:spLocks noGrp="1"/>
          </p:cNvSpPr>
          <p:nvPr>
            <p:ph idx="1"/>
          </p:nvPr>
        </p:nvSpPr>
        <p:spPr>
          <a:xfrm>
            <a:off x="251520" y="1419621"/>
            <a:ext cx="8712968" cy="324037"/>
          </a:xfrm>
        </p:spPr>
        <p:txBody>
          <a:bodyPr>
            <a:normAutofit lnSpcReduction="10000"/>
          </a:bodyPr>
          <a:lstStyle/>
          <a:p>
            <a:pPr marL="55687" lvl="1" indent="0">
              <a:buNone/>
            </a:pPr>
            <a:r>
              <a:rPr lang="zh-CN" altLang="en-US" b="1" dirty="0">
                <a:solidFill>
                  <a:schemeClr val="tx1"/>
                </a:solidFill>
              </a:rPr>
              <a:t>阿菲金各种数据通讯线必须与可能造成干扰的动力线保持一定距离。</a:t>
            </a:r>
            <a:endParaRPr lang="en-US" altLang="zh-CN" b="1" dirty="0">
              <a:solidFill>
                <a:schemeClr val="tx1"/>
              </a:solidFill>
            </a:endParaRPr>
          </a:p>
          <a:p>
            <a:pPr marL="55687" lvl="1" indent="0">
              <a:buNone/>
            </a:pPr>
            <a:endParaRPr lang="en-US" sz="1800" dirty="0"/>
          </a:p>
        </p:txBody>
      </p:sp>
      <p:sp>
        <p:nvSpPr>
          <p:cNvPr id="3" name="Subtitle 2"/>
          <p:cNvSpPr>
            <a:spLocks noGrp="1"/>
          </p:cNvSpPr>
          <p:nvPr>
            <p:ph type="subTitle" idx="13"/>
          </p:nvPr>
        </p:nvSpPr>
        <p:spPr/>
        <p:txBody>
          <a:bodyPr/>
          <a:lstStyle/>
          <a:p>
            <a:r>
              <a:rPr lang="en-US" sz="1600" dirty="0"/>
              <a:t>2.4 </a:t>
            </a:r>
            <a:r>
              <a:rPr lang="zh-CN" altLang="en-US" sz="1600" dirty="0"/>
              <a:t>电源动力线是否与通讯线路分开</a:t>
            </a:r>
            <a:endParaRPr lang="en-US" sz="1600" dirty="0"/>
          </a:p>
        </p:txBody>
      </p:sp>
      <p:pic>
        <p:nvPicPr>
          <p:cNvPr id="10" name="Picture 2" descr="491c9afc$1$162af370e2c$Coremail$jack">
            <a:extLst>
              <a:ext uri="{FF2B5EF4-FFF2-40B4-BE49-F238E27FC236}">
                <a16:creationId xmlns:a16="http://schemas.microsoft.com/office/drawing/2014/main" id="{3EB885D7-E1DE-4F53-A2CA-87AEC91A84AC}"/>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52031" b="54415"/>
          <a:stretch/>
        </p:blipFill>
        <p:spPr bwMode="auto">
          <a:xfrm>
            <a:off x="2530252" y="2499742"/>
            <a:ext cx="3975054" cy="18670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矩形 3">
            <a:extLst>
              <a:ext uri="{FF2B5EF4-FFF2-40B4-BE49-F238E27FC236}">
                <a16:creationId xmlns:a16="http://schemas.microsoft.com/office/drawing/2014/main" id="{8581A9EB-BBCF-46F2-BE75-0714CCB63859}"/>
              </a:ext>
            </a:extLst>
          </p:cNvPr>
          <p:cNvSpPr/>
          <p:nvPr/>
        </p:nvSpPr>
        <p:spPr>
          <a:xfrm>
            <a:off x="287094" y="1830220"/>
            <a:ext cx="8461370" cy="378630"/>
          </a:xfrm>
          <a:prstGeom prst="rect">
            <a:avLst/>
          </a:prstGeom>
        </p:spPr>
        <p:txBody>
          <a:bodyPr wrap="square">
            <a:spAutoFit/>
          </a:bodyPr>
          <a:lstStyle/>
          <a:p>
            <a:pPr marL="342900" indent="-342900">
              <a:lnSpc>
                <a:spcPct val="150000"/>
              </a:lnSpc>
              <a:buClrTx/>
              <a:buFont typeface="Wingdings" panose="05000000000000000000" pitchFamily="2" charset="2"/>
              <a:buChar char="Ø"/>
            </a:pPr>
            <a:r>
              <a:rPr lang="zh-CN" altLang="en-US" dirty="0"/>
              <a:t>通讯线直线布线长度大于</a:t>
            </a:r>
            <a:r>
              <a:rPr lang="en-US" altLang="zh-CN" dirty="0"/>
              <a:t>3000mm</a:t>
            </a:r>
            <a:r>
              <a:rPr lang="zh-CN" altLang="en-US" dirty="0"/>
              <a:t>时，</a:t>
            </a:r>
            <a:r>
              <a:rPr lang="zh-CN" altLang="zh-CN" dirty="0"/>
              <a:t>通讯线缆距离动力电缆（</a:t>
            </a:r>
            <a:r>
              <a:rPr lang="en-US" altLang="zh-CN" dirty="0"/>
              <a:t>220V</a:t>
            </a:r>
            <a:r>
              <a:rPr lang="zh-CN" altLang="zh-CN" dirty="0"/>
              <a:t>及以上）至少</a:t>
            </a:r>
            <a:r>
              <a:rPr lang="en-US" altLang="zh-CN" dirty="0"/>
              <a:t>1500mm</a:t>
            </a:r>
            <a:r>
              <a:rPr lang="zh-CN" altLang="zh-CN" dirty="0"/>
              <a:t>以上。</a:t>
            </a:r>
            <a:endParaRPr lang="en-US" altLang="zh-CN" dirty="0"/>
          </a:p>
        </p:txBody>
      </p:sp>
    </p:spTree>
    <p:extLst>
      <p:ext uri="{BB962C8B-B14F-4D97-AF65-F5344CB8AC3E}">
        <p14:creationId xmlns:p14="http://schemas.microsoft.com/office/powerpoint/2010/main" val="16500456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zh-CN" altLang="en-US" cap="small" dirty="0">
                <a:solidFill>
                  <a:schemeClr val="tx1"/>
                </a:solidFill>
              </a:rPr>
              <a:t>阿菲金安装验收标准</a:t>
            </a:r>
            <a:r>
              <a:rPr lang="en-US" altLang="zh-CN" cap="small" dirty="0">
                <a:solidFill>
                  <a:schemeClr val="tx1"/>
                </a:solidFill>
              </a:rPr>
              <a:t>——2. </a:t>
            </a:r>
            <a:r>
              <a:rPr lang="zh-CN" altLang="en-US" cap="small" dirty="0">
                <a:solidFill>
                  <a:schemeClr val="tx1"/>
                </a:solidFill>
              </a:rPr>
              <a:t>系统布线</a:t>
            </a:r>
            <a:endParaRPr lang="he-IL" cap="small" dirty="0">
              <a:solidFill>
                <a:schemeClr val="tx1"/>
              </a:solidFill>
            </a:endParaRPr>
          </a:p>
        </p:txBody>
      </p:sp>
      <p:sp>
        <p:nvSpPr>
          <p:cNvPr id="7" name="Content Placeholder 6"/>
          <p:cNvSpPr>
            <a:spLocks noGrp="1"/>
          </p:cNvSpPr>
          <p:nvPr>
            <p:ph idx="1"/>
          </p:nvPr>
        </p:nvSpPr>
        <p:spPr>
          <a:xfrm>
            <a:off x="251520" y="1419621"/>
            <a:ext cx="8712968" cy="324037"/>
          </a:xfrm>
        </p:spPr>
        <p:txBody>
          <a:bodyPr>
            <a:normAutofit lnSpcReduction="10000"/>
          </a:bodyPr>
          <a:lstStyle/>
          <a:p>
            <a:pPr marL="55687" lvl="1" indent="0">
              <a:buNone/>
            </a:pPr>
            <a:r>
              <a:rPr lang="zh-CN" altLang="en-US" b="1" dirty="0">
                <a:solidFill>
                  <a:schemeClr val="tx1"/>
                </a:solidFill>
              </a:rPr>
              <a:t>阿菲金各种数据通讯线必须与可能造成干扰的动力线保持一定距离。</a:t>
            </a:r>
            <a:endParaRPr lang="en-US" altLang="zh-CN" b="1" dirty="0">
              <a:solidFill>
                <a:schemeClr val="tx1"/>
              </a:solidFill>
            </a:endParaRPr>
          </a:p>
          <a:p>
            <a:pPr marL="55687" lvl="1" indent="0">
              <a:buNone/>
            </a:pPr>
            <a:endParaRPr lang="en-US" sz="1800" dirty="0"/>
          </a:p>
        </p:txBody>
      </p:sp>
      <p:sp>
        <p:nvSpPr>
          <p:cNvPr id="3" name="Subtitle 2"/>
          <p:cNvSpPr>
            <a:spLocks noGrp="1"/>
          </p:cNvSpPr>
          <p:nvPr>
            <p:ph type="subTitle" idx="13"/>
          </p:nvPr>
        </p:nvSpPr>
        <p:spPr/>
        <p:txBody>
          <a:bodyPr/>
          <a:lstStyle/>
          <a:p>
            <a:r>
              <a:rPr lang="en-US" sz="1600" dirty="0"/>
              <a:t>2.4 </a:t>
            </a:r>
            <a:r>
              <a:rPr lang="zh-CN" altLang="en-US" sz="1600" dirty="0"/>
              <a:t>电源动力线是否与通讯线路分开</a:t>
            </a:r>
            <a:endParaRPr lang="en-US" sz="1600" dirty="0"/>
          </a:p>
        </p:txBody>
      </p:sp>
      <p:pic>
        <p:nvPicPr>
          <p:cNvPr id="8" name="Picture 2" descr="491c9afc$1$162af370e2c$Coremail$jack">
            <a:extLst>
              <a:ext uri="{FF2B5EF4-FFF2-40B4-BE49-F238E27FC236}">
                <a16:creationId xmlns:a16="http://schemas.microsoft.com/office/drawing/2014/main" id="{27404ED6-0837-41CB-92DF-336390D30ACA}"/>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27038" t="46867" r="28659"/>
          <a:stretch/>
        </p:blipFill>
        <p:spPr bwMode="auto">
          <a:xfrm>
            <a:off x="2736376" y="2715766"/>
            <a:ext cx="3671247" cy="21761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矩形 3">
            <a:extLst>
              <a:ext uri="{FF2B5EF4-FFF2-40B4-BE49-F238E27FC236}">
                <a16:creationId xmlns:a16="http://schemas.microsoft.com/office/drawing/2014/main" id="{8581A9EB-BBCF-46F2-BE75-0714CCB63859}"/>
              </a:ext>
            </a:extLst>
          </p:cNvPr>
          <p:cNvSpPr/>
          <p:nvPr/>
        </p:nvSpPr>
        <p:spPr>
          <a:xfrm>
            <a:off x="287094" y="1830220"/>
            <a:ext cx="8317353" cy="701795"/>
          </a:xfrm>
          <a:prstGeom prst="rect">
            <a:avLst/>
          </a:prstGeom>
        </p:spPr>
        <p:txBody>
          <a:bodyPr wrap="square">
            <a:spAutoFit/>
          </a:bodyPr>
          <a:lstStyle/>
          <a:p>
            <a:pPr marL="342900" lvl="0" indent="-342900">
              <a:lnSpc>
                <a:spcPct val="150000"/>
              </a:lnSpc>
              <a:buClrTx/>
              <a:buFont typeface="Wingdings" panose="05000000000000000000" pitchFamily="2" charset="2"/>
              <a:buChar char="Ø"/>
            </a:pPr>
            <a:r>
              <a:rPr lang="en-US" altLang="zh-CN" dirty="0"/>
              <a:t>USB</a:t>
            </a:r>
            <a:r>
              <a:rPr lang="zh-CN" altLang="en-US" dirty="0"/>
              <a:t>数据处理器距离日光灯、</a:t>
            </a:r>
            <a:r>
              <a:rPr lang="en-US" altLang="zh-CN" dirty="0"/>
              <a:t>LED</a:t>
            </a:r>
            <a:r>
              <a:rPr lang="zh-CN" altLang="en-US" dirty="0"/>
              <a:t>灯</a:t>
            </a:r>
            <a:r>
              <a:rPr lang="en-US" altLang="zh-CN" dirty="0"/>
              <a:t>1500mm</a:t>
            </a:r>
            <a:r>
              <a:rPr lang="zh-CN" altLang="en-US" dirty="0"/>
              <a:t>以上</a:t>
            </a:r>
            <a:r>
              <a:rPr lang="zh-CN" altLang="zh-CN" dirty="0"/>
              <a:t>。</a:t>
            </a:r>
            <a:r>
              <a:rPr lang="en-US" altLang="zh-CN" dirty="0"/>
              <a:t> </a:t>
            </a:r>
          </a:p>
          <a:p>
            <a:pPr marL="342900" indent="-342900">
              <a:lnSpc>
                <a:spcPct val="150000"/>
              </a:lnSpc>
              <a:buClrTx/>
              <a:buFont typeface="Wingdings" panose="05000000000000000000" pitchFamily="2" charset="2"/>
              <a:buChar char="Ø"/>
            </a:pPr>
            <a:r>
              <a:rPr lang="en-US" altLang="zh-CN" dirty="0"/>
              <a:t>USB</a:t>
            </a:r>
            <a:r>
              <a:rPr lang="zh-CN" altLang="en-US" dirty="0"/>
              <a:t>数据处理器距离电器元件（接触器，空开保险丝等）</a:t>
            </a:r>
            <a:r>
              <a:rPr lang="en-US" altLang="zh-CN" dirty="0"/>
              <a:t>1500mm</a:t>
            </a:r>
            <a:r>
              <a:rPr lang="zh-CN" altLang="en-US" dirty="0"/>
              <a:t>以上</a:t>
            </a:r>
            <a:r>
              <a:rPr lang="zh-CN" altLang="zh-CN" dirty="0"/>
              <a:t>。</a:t>
            </a:r>
            <a:r>
              <a:rPr lang="en-US" altLang="zh-CN" dirty="0"/>
              <a:t> </a:t>
            </a:r>
            <a:endParaRPr lang="zh-CN" altLang="zh-CN" dirty="0"/>
          </a:p>
        </p:txBody>
      </p:sp>
    </p:spTree>
    <p:extLst>
      <p:ext uri="{BB962C8B-B14F-4D97-AF65-F5344CB8AC3E}">
        <p14:creationId xmlns:p14="http://schemas.microsoft.com/office/powerpoint/2010/main" val="4406496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zh-CN" altLang="en-US" cap="small" dirty="0">
                <a:solidFill>
                  <a:schemeClr val="tx1"/>
                </a:solidFill>
              </a:rPr>
              <a:t>阿菲金安装验收标准</a:t>
            </a:r>
            <a:r>
              <a:rPr lang="en-US" altLang="zh-CN" cap="small" dirty="0">
                <a:solidFill>
                  <a:schemeClr val="tx1"/>
                </a:solidFill>
              </a:rPr>
              <a:t>——2. </a:t>
            </a:r>
            <a:r>
              <a:rPr lang="zh-CN" altLang="en-US" cap="small" dirty="0">
                <a:solidFill>
                  <a:schemeClr val="tx1"/>
                </a:solidFill>
              </a:rPr>
              <a:t>系统布线</a:t>
            </a:r>
            <a:endParaRPr lang="he-IL" cap="small" dirty="0">
              <a:solidFill>
                <a:schemeClr val="tx1"/>
              </a:solidFill>
            </a:endParaRPr>
          </a:p>
        </p:txBody>
      </p:sp>
      <p:sp>
        <p:nvSpPr>
          <p:cNvPr id="7" name="Content Placeholder 6"/>
          <p:cNvSpPr>
            <a:spLocks noGrp="1"/>
          </p:cNvSpPr>
          <p:nvPr>
            <p:ph idx="1"/>
          </p:nvPr>
        </p:nvSpPr>
        <p:spPr>
          <a:xfrm>
            <a:off x="251520" y="1419621"/>
            <a:ext cx="8712968" cy="324037"/>
          </a:xfrm>
        </p:spPr>
        <p:txBody>
          <a:bodyPr>
            <a:normAutofit lnSpcReduction="10000"/>
          </a:bodyPr>
          <a:lstStyle/>
          <a:p>
            <a:pPr marL="55687" lvl="1" indent="0">
              <a:buNone/>
            </a:pPr>
            <a:r>
              <a:rPr lang="zh-CN" altLang="en-US" b="1" dirty="0">
                <a:solidFill>
                  <a:schemeClr val="tx1"/>
                </a:solidFill>
              </a:rPr>
              <a:t>为保证设备通讯，挤奶点到电脑的通讯线必须采用阿菲金原装通讯线。</a:t>
            </a:r>
            <a:endParaRPr lang="en-US" altLang="zh-CN" b="1" dirty="0">
              <a:solidFill>
                <a:schemeClr val="tx1"/>
              </a:solidFill>
            </a:endParaRPr>
          </a:p>
          <a:p>
            <a:pPr marL="55687" lvl="1" indent="0">
              <a:buNone/>
            </a:pPr>
            <a:endParaRPr lang="en-US" sz="1800" dirty="0"/>
          </a:p>
        </p:txBody>
      </p:sp>
      <p:sp>
        <p:nvSpPr>
          <p:cNvPr id="3" name="Subtitle 2"/>
          <p:cNvSpPr>
            <a:spLocks noGrp="1"/>
          </p:cNvSpPr>
          <p:nvPr>
            <p:ph type="subTitle" idx="13"/>
          </p:nvPr>
        </p:nvSpPr>
        <p:spPr/>
        <p:txBody>
          <a:bodyPr/>
          <a:lstStyle/>
          <a:p>
            <a:r>
              <a:rPr lang="en-US" sz="1600" dirty="0"/>
              <a:t>2.5 </a:t>
            </a:r>
            <a:r>
              <a:rPr lang="zh-CN" altLang="en-US" sz="1600" dirty="0"/>
              <a:t>挤奶点通讯线和电脑到奶厅的通讯线是否采用阿菲金原装通讯线</a:t>
            </a:r>
            <a:endParaRPr lang="en-US" sz="1600" dirty="0"/>
          </a:p>
        </p:txBody>
      </p:sp>
      <p:sp>
        <p:nvSpPr>
          <p:cNvPr id="4" name="矩形 3">
            <a:extLst>
              <a:ext uri="{FF2B5EF4-FFF2-40B4-BE49-F238E27FC236}">
                <a16:creationId xmlns:a16="http://schemas.microsoft.com/office/drawing/2014/main" id="{8581A9EB-BBCF-46F2-BE75-0714CCB63859}"/>
              </a:ext>
            </a:extLst>
          </p:cNvPr>
          <p:cNvSpPr/>
          <p:nvPr/>
        </p:nvSpPr>
        <p:spPr>
          <a:xfrm>
            <a:off x="287095" y="1830220"/>
            <a:ext cx="3708842" cy="1028423"/>
          </a:xfrm>
          <a:prstGeom prst="rect">
            <a:avLst/>
          </a:prstGeom>
        </p:spPr>
        <p:txBody>
          <a:bodyPr wrap="square">
            <a:spAutoFit/>
          </a:bodyPr>
          <a:lstStyle/>
          <a:p>
            <a:pPr marL="342900" lvl="0" indent="-342900">
              <a:lnSpc>
                <a:spcPct val="150000"/>
              </a:lnSpc>
              <a:buClrTx/>
              <a:buFont typeface="Wingdings" panose="05000000000000000000" pitchFamily="2" charset="2"/>
              <a:buChar char="Ø"/>
            </a:pPr>
            <a:r>
              <a:rPr lang="en-US" altLang="zh-CN" dirty="0"/>
              <a:t>T</a:t>
            </a:r>
            <a:r>
              <a:rPr lang="zh-CN" altLang="en-US" dirty="0"/>
              <a:t>型通讯线：</a:t>
            </a:r>
            <a:r>
              <a:rPr lang="en-US" altLang="zh-CN" dirty="0"/>
              <a:t>4097323-75</a:t>
            </a:r>
            <a:r>
              <a:rPr lang="zh-CN" altLang="en-US" dirty="0"/>
              <a:t>，</a:t>
            </a:r>
            <a:r>
              <a:rPr lang="en-US" altLang="zh-CN" dirty="0"/>
              <a:t>4097323-115</a:t>
            </a:r>
          </a:p>
          <a:p>
            <a:pPr marL="342900" lvl="0" indent="-342900">
              <a:lnSpc>
                <a:spcPct val="150000"/>
              </a:lnSpc>
              <a:buClrTx/>
              <a:buFont typeface="Wingdings" panose="05000000000000000000" pitchFamily="2" charset="2"/>
              <a:buChar char="Ø"/>
            </a:pPr>
            <a:endParaRPr lang="en-US" altLang="zh-CN" dirty="0"/>
          </a:p>
          <a:p>
            <a:pPr marL="342900" lvl="0" indent="-342900">
              <a:lnSpc>
                <a:spcPct val="150000"/>
              </a:lnSpc>
              <a:buClrTx/>
              <a:buFont typeface="Wingdings" panose="05000000000000000000" pitchFamily="2" charset="2"/>
              <a:buChar char="Ø"/>
            </a:pPr>
            <a:endParaRPr lang="en-US" altLang="zh-CN" dirty="0"/>
          </a:p>
        </p:txBody>
      </p:sp>
      <p:pic>
        <p:nvPicPr>
          <p:cNvPr id="9" name="图片 8">
            <a:extLst>
              <a:ext uri="{FF2B5EF4-FFF2-40B4-BE49-F238E27FC236}">
                <a16:creationId xmlns:a16="http://schemas.microsoft.com/office/drawing/2014/main" id="{5E29E53C-A73D-48E8-9B5C-AB8742B56484}"/>
              </a:ext>
            </a:extLst>
          </p:cNvPr>
          <p:cNvPicPr/>
          <p:nvPr/>
        </p:nvPicPr>
        <p:blipFill>
          <a:blip r:embed="rId3"/>
          <a:srcRect t="16667"/>
          <a:stretch>
            <a:fillRect/>
          </a:stretch>
        </p:blipFill>
        <p:spPr bwMode="auto">
          <a:xfrm>
            <a:off x="1294342" y="3026739"/>
            <a:ext cx="1432561" cy="952500"/>
          </a:xfrm>
          <a:prstGeom prst="rect">
            <a:avLst/>
          </a:prstGeom>
          <a:noFill/>
          <a:ln w="9525">
            <a:noFill/>
            <a:miter lim="800000"/>
            <a:headEnd/>
            <a:tailEnd/>
          </a:ln>
        </p:spPr>
      </p:pic>
      <p:pic>
        <p:nvPicPr>
          <p:cNvPr id="10" name="图片 9" descr="Picture">
            <a:extLst>
              <a:ext uri="{FF2B5EF4-FFF2-40B4-BE49-F238E27FC236}">
                <a16:creationId xmlns:a16="http://schemas.microsoft.com/office/drawing/2014/main" id="{BC0B3982-50D8-437D-BB33-69D9A3095466}"/>
              </a:ext>
            </a:extLst>
          </p:cNvPr>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984539" y="2908094"/>
            <a:ext cx="1432560" cy="952500"/>
          </a:xfrm>
          <a:prstGeom prst="rect">
            <a:avLst/>
          </a:prstGeom>
          <a:noFill/>
          <a:extLst>
            <a:ext uri="{909E8E84-426E-40DD-AFC4-6F175D3DCCD1}">
              <a14:hiddenFill xmlns:a14="http://schemas.microsoft.com/office/drawing/2010/main">
                <a:solidFill>
                  <a:srgbClr val="FFFFFF"/>
                </a:solidFill>
              </a14:hiddenFill>
            </a:ext>
          </a:extLst>
        </p:spPr>
      </p:pic>
      <p:pic>
        <p:nvPicPr>
          <p:cNvPr id="11" name="图片 10">
            <a:extLst>
              <a:ext uri="{FF2B5EF4-FFF2-40B4-BE49-F238E27FC236}">
                <a16:creationId xmlns:a16="http://schemas.microsoft.com/office/drawing/2014/main" id="{9F329B7D-33D5-4FFE-9E6D-08936F334D1E}"/>
              </a:ext>
            </a:extLst>
          </p:cNvPr>
          <p:cNvPicPr>
            <a:picLocks noChangeAspect="1"/>
          </p:cNvPicPr>
          <p:nvPr/>
        </p:nvPicPr>
        <p:blipFill>
          <a:blip r:embed="rId5"/>
          <a:stretch>
            <a:fillRect/>
          </a:stretch>
        </p:blipFill>
        <p:spPr>
          <a:xfrm>
            <a:off x="6484921" y="2500473"/>
            <a:ext cx="1723913" cy="1767741"/>
          </a:xfrm>
          <a:prstGeom prst="rect">
            <a:avLst/>
          </a:prstGeom>
        </p:spPr>
      </p:pic>
      <p:sp>
        <p:nvSpPr>
          <p:cNvPr id="12" name="矩形 11">
            <a:extLst>
              <a:ext uri="{FF2B5EF4-FFF2-40B4-BE49-F238E27FC236}">
                <a16:creationId xmlns:a16="http://schemas.microsoft.com/office/drawing/2014/main" id="{A8E53C25-40BE-49D8-BDE0-7DCA9B8084A8}"/>
              </a:ext>
            </a:extLst>
          </p:cNvPr>
          <p:cNvSpPr/>
          <p:nvPr/>
        </p:nvSpPr>
        <p:spPr>
          <a:xfrm>
            <a:off x="4499992" y="1830220"/>
            <a:ext cx="3708842" cy="378630"/>
          </a:xfrm>
          <a:prstGeom prst="rect">
            <a:avLst/>
          </a:prstGeom>
        </p:spPr>
        <p:txBody>
          <a:bodyPr wrap="square">
            <a:spAutoFit/>
          </a:bodyPr>
          <a:lstStyle/>
          <a:p>
            <a:pPr marL="342900" lvl="0" indent="-342900">
              <a:lnSpc>
                <a:spcPct val="150000"/>
              </a:lnSpc>
              <a:buClrTx/>
              <a:buFont typeface="Wingdings" panose="05000000000000000000" pitchFamily="2" charset="2"/>
              <a:buChar char="Ø"/>
            </a:pPr>
            <a:r>
              <a:rPr lang="zh-CN" altLang="en-US" dirty="0"/>
              <a:t>主通讯线：</a:t>
            </a:r>
            <a:r>
              <a:rPr lang="en-US" altLang="zh-CN" dirty="0"/>
              <a:t>4097324</a:t>
            </a:r>
            <a:r>
              <a:rPr lang="zh-CN" altLang="zh-CN" dirty="0"/>
              <a:t>。</a:t>
            </a:r>
            <a:r>
              <a:rPr lang="en-US" altLang="zh-CN" dirty="0"/>
              <a:t> </a:t>
            </a:r>
            <a:endParaRPr lang="zh-CN" altLang="zh-CN" dirty="0"/>
          </a:p>
        </p:txBody>
      </p:sp>
    </p:spTree>
    <p:extLst>
      <p:ext uri="{BB962C8B-B14F-4D97-AF65-F5344CB8AC3E}">
        <p14:creationId xmlns:p14="http://schemas.microsoft.com/office/powerpoint/2010/main" val="4799858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Office Theme">
  <a:themeElements>
    <a:clrScheme name="Custom 4">
      <a:dk1>
        <a:srgbClr val="444949"/>
      </a:dk1>
      <a:lt1>
        <a:sysClr val="window" lastClr="FFFFFF"/>
      </a:lt1>
      <a:dk2>
        <a:srgbClr val="009BD9"/>
      </a:dk2>
      <a:lt2>
        <a:srgbClr val="EAEAEA"/>
      </a:lt2>
      <a:accent1>
        <a:srgbClr val="009BD9"/>
      </a:accent1>
      <a:accent2>
        <a:srgbClr val="005978"/>
      </a:accent2>
      <a:accent3>
        <a:srgbClr val="7F7F7F"/>
      </a:accent3>
      <a:accent4>
        <a:srgbClr val="2A2A2A"/>
      </a:accent4>
      <a:accent5>
        <a:srgbClr val="ECAA0B"/>
      </a:accent5>
      <a:accent6>
        <a:srgbClr val="DB4A21"/>
      </a:accent6>
      <a:hlink>
        <a:srgbClr val="2A2A2A"/>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230</TotalTime>
  <Words>1660</Words>
  <Application>Microsoft Office PowerPoint</Application>
  <PresentationFormat>全屏显示(16:9)</PresentationFormat>
  <Paragraphs>186</Paragraphs>
  <Slides>18</Slides>
  <Notes>16</Notes>
  <HiddenSlides>0</HiddenSlides>
  <MMClips>0</MMClips>
  <ScaleCrop>false</ScaleCrop>
  <HeadingPairs>
    <vt:vector size="6" baseType="variant">
      <vt:variant>
        <vt:lpstr>已用的字体</vt:lpstr>
      </vt:variant>
      <vt:variant>
        <vt:i4>4</vt:i4>
      </vt:variant>
      <vt:variant>
        <vt:lpstr>主题</vt:lpstr>
      </vt:variant>
      <vt:variant>
        <vt:i4>1</vt:i4>
      </vt:variant>
      <vt:variant>
        <vt:lpstr>幻灯片标题</vt:lpstr>
      </vt:variant>
      <vt:variant>
        <vt:i4>18</vt:i4>
      </vt:variant>
    </vt:vector>
  </HeadingPairs>
  <TitlesOfParts>
    <vt:vector size="23" baseType="lpstr">
      <vt:lpstr>微软雅黑</vt:lpstr>
      <vt:lpstr>Arial</vt:lpstr>
      <vt:lpstr>Calibri</vt:lpstr>
      <vt:lpstr>Wingdings</vt:lpstr>
      <vt:lpstr>Office Theme</vt:lpstr>
      <vt:lpstr>PowerPoint 演示文稿</vt:lpstr>
      <vt:lpstr>阿菲金安装验收标准——2. 系统布线</vt:lpstr>
      <vt:lpstr>阿菲金安装验收标准——2. 系统布线</vt:lpstr>
      <vt:lpstr>阿菲金安装验收标准——2. 系统布线</vt:lpstr>
      <vt:lpstr>阿菲金安装验收标准——2. 系统布线</vt:lpstr>
      <vt:lpstr>阿菲金安装验收标准——2. 系统布线</vt:lpstr>
      <vt:lpstr>阿菲金安装验收标准——2. 系统布线</vt:lpstr>
      <vt:lpstr>阿菲金安装验收标准——2. 系统布线</vt:lpstr>
      <vt:lpstr>阿菲金安装验收标准——2. 系统布线</vt:lpstr>
      <vt:lpstr>阿菲金安装验收标准——2. 系统布线</vt:lpstr>
      <vt:lpstr>阿菲金安装验收标准——2. 系统布线</vt:lpstr>
      <vt:lpstr>阿菲金安装验收标准——2. 系统布线</vt:lpstr>
      <vt:lpstr>阿菲金安装验收标准——2. 系统布线</vt:lpstr>
      <vt:lpstr>阿菲金安装验收标准——2. 系统布线</vt:lpstr>
      <vt:lpstr>阿菲金安装验收标准——2. 系统布线</vt:lpstr>
      <vt:lpstr>阿菲金安装验收标准——2. 系统布线</vt:lpstr>
      <vt:lpstr>阿菲金安装验收标准——2. 系统布线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Celia Cui</dc:creator>
  <cp:lastModifiedBy>Yi Yu</cp:lastModifiedBy>
  <cp:revision>21</cp:revision>
  <dcterms:created xsi:type="dcterms:W3CDTF">2019-08-13T08:57:06Z</dcterms:created>
  <dcterms:modified xsi:type="dcterms:W3CDTF">2019-09-04T05:16:10Z</dcterms:modified>
</cp:coreProperties>
</file>