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6" r:id="rId2"/>
    <p:sldId id="382" r:id="rId3"/>
    <p:sldId id="442" r:id="rId4"/>
    <p:sldId id="446" r:id="rId5"/>
    <p:sldId id="444" r:id="rId6"/>
    <p:sldId id="443" r:id="rId7"/>
    <p:sldId id="445" r:id="rId8"/>
    <p:sldId id="348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F"/>
    <a:srgbClr val="016FFE"/>
    <a:srgbClr val="126F94"/>
    <a:srgbClr val="0A82B2"/>
    <a:srgbClr val="009BD9"/>
    <a:srgbClr val="4BC3FF"/>
    <a:srgbClr val="0097D0"/>
    <a:srgbClr val="009AD8"/>
    <a:srgbClr val="FF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8" autoAdjust="0"/>
    <p:restoredTop sz="96366" autoAdjust="0"/>
  </p:normalViewPr>
  <p:slideViewPr>
    <p:cSldViewPr>
      <p:cViewPr varScale="1">
        <p:scale>
          <a:sx n="113" d="100"/>
          <a:sy n="113" d="100"/>
        </p:scale>
        <p:origin x="557" y="77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י"ט/אלול/תשע"ט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7617-E099-4C88-A5A1-C5999CC3F97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E90B59-267D-4047-8A9A-96264B607841}"/>
              </a:ext>
            </a:extLst>
          </p:cNvPr>
          <p:cNvSpPr txBox="1">
            <a:spLocks/>
          </p:cNvSpPr>
          <p:nvPr/>
        </p:nvSpPr>
        <p:spPr>
          <a:xfrm>
            <a:off x="323528" y="17634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3FC843-FAA8-4D8F-8085-80A6CEE2C0A4}"/>
              </a:ext>
            </a:extLst>
          </p:cNvPr>
          <p:cNvSpPr txBox="1">
            <a:spLocks/>
          </p:cNvSpPr>
          <p:nvPr/>
        </p:nvSpPr>
        <p:spPr>
          <a:xfrm>
            <a:off x="475928" y="1915817"/>
            <a:ext cx="6858000" cy="1016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/>
              <a:t>Cover Page Header</a:t>
            </a:r>
            <a:endParaRPr lang="en-US" sz="41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ABA027-0784-45BE-AC0F-47031C170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360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6AEE2C-91A1-42FE-8054-1ACE9E0B1E22}"/>
              </a:ext>
            </a:extLst>
          </p:cNvPr>
          <p:cNvSpPr txBox="1"/>
          <p:nvPr/>
        </p:nvSpPr>
        <p:spPr>
          <a:xfrm>
            <a:off x="899592" y="239550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阿菲金安装验收标准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70DC17-7410-4A00-B473-4A57EC50A6B4}"/>
              </a:ext>
            </a:extLst>
          </p:cNvPr>
          <p:cNvSpPr txBox="1"/>
          <p:nvPr/>
        </p:nvSpPr>
        <p:spPr>
          <a:xfrm>
            <a:off x="899592" y="336383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真空系统安装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20F72C-1EDA-45EE-B4CE-DBFA9253BE28}"/>
              </a:ext>
            </a:extLst>
          </p:cNvPr>
          <p:cNvSpPr txBox="1"/>
          <p:nvPr/>
        </p:nvSpPr>
        <p:spPr>
          <a:xfrm>
            <a:off x="880592" y="420383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阿菲金技术部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6AB4544-2C74-48E4-BE41-6B1E470073EF}"/>
              </a:ext>
            </a:extLst>
          </p:cNvPr>
          <p:cNvCxnSpPr/>
          <p:nvPr/>
        </p:nvCxnSpPr>
        <p:spPr>
          <a:xfrm>
            <a:off x="971600" y="4083918"/>
            <a:ext cx="11160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2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29380C1-B0FD-4BBD-8072-DB0F2B0B8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2629"/>
              </p:ext>
            </p:extLst>
          </p:nvPr>
        </p:nvGraphicFramePr>
        <p:xfrm>
          <a:off x="323528" y="2530890"/>
          <a:ext cx="7861300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941465712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32618876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43827619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65288318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51925438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97438974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u="none" strike="noStrike">
                          <a:effectLst/>
                        </a:rPr>
                        <a:t>3.1</a:t>
                      </a:r>
                      <a:endParaRPr lang="en-US" altLang="zh-CN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 dirty="0">
                          <a:effectLst/>
                        </a:rPr>
                        <a:t>真空系统安装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222217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 dirty="0">
                          <a:effectLst/>
                        </a:rPr>
                        <a:t>无变频系统</a:t>
                      </a:r>
                      <a:endParaRPr lang="zh-CN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选择</a:t>
                      </a:r>
                      <a:endParaRPr lang="zh-CN" altLang="en-US" sz="1000" b="1" i="1" u="none" strike="noStrike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0</a:t>
                      </a:r>
                      <a:endParaRPr lang="en-US" altLang="zh-CN" sz="1000" b="1" i="0" u="none" strike="noStrike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260434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 dirty="0">
                          <a:effectLst/>
                        </a:rPr>
                        <a:t>如果采用真空变频， 进线端进行系统接地</a:t>
                      </a:r>
                      <a:endParaRPr lang="zh-CN" altLang="en-US" sz="1000" b="1" i="0" u="none" strike="noStrike" dirty="0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endParaRPr lang="en-US" altLang="zh-CN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推荐</a:t>
                      </a:r>
                      <a:endParaRPr lang="zh-CN" altLang="en-US" sz="1000" b="1" i="1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endParaRPr lang="en-US" altLang="zh-CN" sz="1000" b="1" i="0" u="none" strike="noStrike" dirty="0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0</a:t>
                      </a:r>
                      <a:endParaRPr lang="en-US" altLang="zh-CN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7691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algn="l" defTabSz="685800" rtl="0" eaLnBrk="1" fontAlgn="t" latinLnBrk="0" hangingPunct="1"/>
                      <a:r>
                        <a:rPr lang="en-US" altLang="zh-CN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 dirty="0">
                          <a:effectLst/>
                        </a:rPr>
                        <a:t>如果采用真空变频， 出线端进行系统接地</a:t>
                      </a:r>
                      <a:endParaRPr lang="zh-CN" altLang="en-US" sz="1000" b="1" i="0" u="none" strike="noStrike" dirty="0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20</a:t>
                      </a:r>
                      <a:endParaRPr lang="en-US" altLang="zh-CN" sz="1000" b="1" i="0" u="none" strike="noStrike" dirty="0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必须</a:t>
                      </a:r>
                      <a:endParaRPr lang="zh-CN" altLang="en-US" sz="1000" b="1" i="0" u="none" strike="noStrike" dirty="0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endParaRPr lang="en-US" altLang="zh-CN" sz="1000" b="1" i="0" u="none" strike="noStrike" dirty="0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5785301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FC4E9A2-A296-4280-ADB1-971739392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22266"/>
              </p:ext>
            </p:extLst>
          </p:nvPr>
        </p:nvGraphicFramePr>
        <p:xfrm>
          <a:off x="308570" y="3693751"/>
          <a:ext cx="7861300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1561023756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408296487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5172132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99667252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1549157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50270748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u="none" strike="noStrike">
                          <a:effectLst/>
                        </a:rPr>
                        <a:t>3.1</a:t>
                      </a:r>
                      <a:endParaRPr lang="en-US" altLang="zh-CN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 dirty="0">
                          <a:effectLst/>
                        </a:rPr>
                        <a:t>真空系统安装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5623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 dirty="0">
                          <a:effectLst/>
                        </a:rPr>
                        <a:t>有变频系统</a:t>
                      </a:r>
                      <a:endParaRPr lang="zh-CN" alt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选择</a:t>
                      </a:r>
                      <a:endParaRPr lang="zh-CN" altLang="en-US" sz="1000" b="1" i="1" u="none" strike="noStrike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endParaRPr lang="en-US" altLang="zh-CN" sz="10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5534936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u="none" strike="noStrike" dirty="0">
                          <a:effectLst/>
                        </a:rPr>
                        <a:t>1</a:t>
                      </a:r>
                      <a:endParaRPr lang="en-US" altLang="zh-CN" sz="1000" b="1" i="0" u="none" strike="noStrike" dirty="0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>
                          <a:effectLst/>
                        </a:rPr>
                        <a:t>如果采用真空变频， 进线端进行系统接地</a:t>
                      </a:r>
                      <a:endParaRPr lang="zh-CN" altLang="en-US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endParaRPr lang="en-US" altLang="zh-CN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推荐</a:t>
                      </a:r>
                      <a:endParaRPr lang="zh-CN" altLang="en-US" sz="1000" b="1" i="1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10</a:t>
                      </a:r>
                      <a:endParaRPr lang="en-US" altLang="zh-CN" sz="10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49564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000" u="none" strike="noStrike">
                          <a:effectLst/>
                        </a:rPr>
                        <a:t>如果采用真空变频， 出线端进行系统接地</a:t>
                      </a:r>
                      <a:endParaRPr lang="zh-CN" altLang="en-US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20</a:t>
                      </a:r>
                      <a:endParaRPr lang="en-US" altLang="zh-CN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必须</a:t>
                      </a:r>
                      <a:endParaRPr lang="zh-CN" altLang="en-US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1" i="0" u="none" strike="noStrike">
                        <a:solidFill>
                          <a:srgbClr val="1F497D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20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5176439"/>
                  </a:ext>
                </a:extLst>
              </a:tr>
            </a:tbl>
          </a:graphicData>
        </a:graphic>
      </p:graphicFrame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998184-8CDB-4640-B690-01C3BF56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18" y="1635646"/>
            <a:ext cx="864096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该条目为选择项，</a:t>
            </a:r>
            <a:r>
              <a:rPr lang="zh-CN" altLang="en-US" sz="1200" b="1" dirty="0">
                <a:solidFill>
                  <a:schemeClr val="tx1"/>
                </a:solidFill>
              </a:rPr>
              <a:t>如果真空控制系统采用</a:t>
            </a:r>
            <a:r>
              <a:rPr lang="zh-CN" altLang="en-US" sz="1200" b="1" dirty="0">
                <a:solidFill>
                  <a:srgbClr val="FF0000"/>
                </a:solidFill>
              </a:rPr>
              <a:t>变频系统，则选择</a:t>
            </a:r>
            <a:r>
              <a:rPr lang="en-US" altLang="zh-CN" sz="1200" b="1" dirty="0">
                <a:solidFill>
                  <a:srgbClr val="FF0000"/>
                </a:solidFill>
              </a:rPr>
              <a:t>1</a:t>
            </a:r>
            <a:r>
              <a:rPr lang="zh-CN" altLang="en-US" sz="1200" b="1" dirty="0">
                <a:solidFill>
                  <a:schemeClr val="tx1"/>
                </a:solidFill>
              </a:rPr>
              <a:t>，</a:t>
            </a:r>
            <a:r>
              <a:rPr lang="zh-CN" altLang="en-US" sz="1200" b="1" dirty="0">
                <a:solidFill>
                  <a:srgbClr val="FF0000"/>
                </a:solidFill>
              </a:rPr>
              <a:t>没有变频系统，则选择</a:t>
            </a:r>
            <a:r>
              <a:rPr lang="en-US" altLang="zh-CN" sz="1200" b="1" dirty="0">
                <a:solidFill>
                  <a:srgbClr val="FF0000"/>
                </a:solidFill>
              </a:rPr>
              <a:t>0</a:t>
            </a:r>
            <a:r>
              <a:rPr lang="zh-CN" altLang="en-US" sz="1200" b="1" dirty="0">
                <a:solidFill>
                  <a:schemeClr val="tx1"/>
                </a:solidFill>
              </a:rPr>
              <a:t>。</a:t>
            </a:r>
            <a:endParaRPr lang="en-US" altLang="zh-CN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选择后，对应的评分条目得分项会自动变化。如下图示例：</a:t>
            </a:r>
          </a:p>
          <a:p>
            <a:pPr marL="0" indent="0">
              <a:buNone/>
            </a:pPr>
            <a:endParaRPr lang="zh-CN" altLang="en-US" sz="1600" dirty="0"/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7A8A4280-296A-4272-86BF-1AE6C0294DB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3.1.1</a:t>
            </a:r>
            <a:r>
              <a:rPr lang="zh-CN" altLang="en-US" sz="1600" dirty="0"/>
              <a:t>如果采用真空变频， 进线端进行系统接地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067213-9B20-4FC1-B033-1588CBBC93F8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sz="2000" cap="small" dirty="0">
                <a:solidFill>
                  <a:schemeClr val="tx1"/>
                </a:solidFill>
              </a:rPr>
              <a:t>——3.1 </a:t>
            </a:r>
            <a:r>
              <a:rPr lang="zh-CN" altLang="en-US" sz="2000" cap="small" dirty="0">
                <a:solidFill>
                  <a:schemeClr val="tx1"/>
                </a:solidFill>
              </a:rPr>
              <a:t>真空系统安装</a:t>
            </a:r>
            <a:endParaRPr lang="he-IL" sz="2000" cap="small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C31CBF-20E8-4A0D-A039-400C3FA02055}"/>
              </a:ext>
            </a:extLst>
          </p:cNvPr>
          <p:cNvSpPr/>
          <p:nvPr/>
        </p:nvSpPr>
        <p:spPr>
          <a:xfrm>
            <a:off x="6804248" y="2733966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263FF0-664A-405F-8B22-960CDEB61511}"/>
              </a:ext>
            </a:extLst>
          </p:cNvPr>
          <p:cNvSpPr/>
          <p:nvPr/>
        </p:nvSpPr>
        <p:spPr>
          <a:xfrm>
            <a:off x="6804248" y="3906524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7A4B445-F4BB-4506-98FA-27BA45705084}"/>
              </a:ext>
            </a:extLst>
          </p:cNvPr>
          <p:cNvSpPr/>
          <p:nvPr/>
        </p:nvSpPr>
        <p:spPr>
          <a:xfrm>
            <a:off x="251520" y="1349943"/>
            <a:ext cx="4339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</a:rPr>
              <a:t>3.1.2</a:t>
            </a:r>
            <a:r>
              <a:rPr lang="zh-CN" altLang="en-US" sz="1600" dirty="0">
                <a:solidFill>
                  <a:schemeClr val="accent1"/>
                </a:solidFill>
              </a:rPr>
              <a:t>如果采用真空变频， 进线端进行系统接地</a:t>
            </a:r>
          </a:p>
        </p:txBody>
      </p:sp>
    </p:spTree>
    <p:extLst>
      <p:ext uri="{BB962C8B-B14F-4D97-AF65-F5344CB8AC3E}">
        <p14:creationId xmlns:p14="http://schemas.microsoft.com/office/powerpoint/2010/main" val="25236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9C4D54A9-681C-487A-9779-9CEC3D957BF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3.1.3 </a:t>
            </a:r>
            <a:r>
              <a:rPr lang="zh-CN" altLang="en-US" sz="1600" dirty="0"/>
              <a:t>真空系统，独立断路保护，接地（说明）</a:t>
            </a:r>
          </a:p>
          <a:p>
            <a:endParaRPr lang="zh-CN" alt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80EE0-DF29-4DE8-B1EF-1DE79CE70CCC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——3.1 </a:t>
            </a:r>
            <a:r>
              <a:rPr lang="zh-CN" altLang="en-US" cap="small" dirty="0">
                <a:solidFill>
                  <a:schemeClr val="tx1"/>
                </a:solidFill>
              </a:rPr>
              <a:t>真空系统安装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E3358AB-964D-4B7D-9475-8991801E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635646"/>
            <a:ext cx="2376264" cy="313574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3E2ED4-519D-4091-AA3B-F92F00EAF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>
            <a:normAutofit/>
          </a:bodyPr>
          <a:lstStyle/>
          <a:p>
            <a:pPr marL="55687" lvl="1" indent="0">
              <a:buNone/>
            </a:pPr>
            <a:endParaRPr lang="en-US" altLang="zh-CN" sz="1600" b="1" dirty="0">
              <a:solidFill>
                <a:schemeClr val="tx1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真空泵配有专用短路保护器。不能连接其他负载。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真空泵电源进线接地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真空泵电源出线接地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接地点必须可靠，仅连接在机壳上而没有实际连接地线的此项不合格。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30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F80EE0-DF29-4DE8-B1EF-1DE79CE70CCC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——3.1 </a:t>
            </a:r>
            <a:r>
              <a:rPr lang="zh-CN" altLang="en-US" cap="small" dirty="0">
                <a:solidFill>
                  <a:schemeClr val="tx1"/>
                </a:solidFill>
              </a:rPr>
              <a:t>真空系统安装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305FFC-CF5B-4E5C-A2DD-DCA619A55829}"/>
              </a:ext>
            </a:extLst>
          </p:cNvPr>
          <p:cNvSpPr/>
          <p:nvPr/>
        </p:nvSpPr>
        <p:spPr>
          <a:xfrm>
            <a:off x="179512" y="980156"/>
            <a:ext cx="3313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altLang="zh-CN" sz="1600" dirty="0">
                <a:solidFill>
                  <a:schemeClr val="accent1"/>
                </a:solidFill>
              </a:rPr>
              <a:t>3.1.4 </a:t>
            </a:r>
            <a:r>
              <a:rPr lang="zh-CN" altLang="en-US" sz="1600" dirty="0">
                <a:solidFill>
                  <a:schemeClr val="accent1"/>
                </a:solidFill>
              </a:rPr>
              <a:t>真空泵电机是否进行有效接地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B0264E-1468-450C-94B2-18E12569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707654"/>
            <a:ext cx="3174123" cy="3135748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C077271-A549-4DFD-95FA-D0ED6D8C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>
            <a:normAutofit/>
          </a:bodyPr>
          <a:lstStyle/>
          <a:p>
            <a:pPr marL="55687" lvl="1" indent="0">
              <a:buNone/>
            </a:pPr>
            <a:endParaRPr lang="en-US" altLang="zh-CN" sz="1600" b="1" dirty="0">
              <a:solidFill>
                <a:schemeClr val="tx1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zh-CN" altLang="en-US" sz="1200" b="1" dirty="0">
                <a:solidFill>
                  <a:prstClr val="black"/>
                </a:solidFill>
              </a:rPr>
              <a:t>标准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供电线路的地线，屏蔽线线都需要进行接地。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接线端必须使用冷压端子进行固定。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0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120CFCB0-A30C-4910-991B-BB502AC5FD1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3.1.5</a:t>
            </a:r>
            <a:r>
              <a:rPr lang="zh-CN" altLang="en-US" sz="1600" dirty="0"/>
              <a:t>真空传感器的安装位置 （见图）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C857B2-A114-4E6D-9859-6BABBC98AFE2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——3.1 </a:t>
            </a:r>
            <a:r>
              <a:rPr lang="zh-CN" altLang="en-US" cap="small" dirty="0">
                <a:solidFill>
                  <a:schemeClr val="tx1"/>
                </a:solidFill>
              </a:rPr>
              <a:t>真空系统安装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883109-E538-4CE5-9408-E7B09B5DBFC3}"/>
              </a:ext>
            </a:extLst>
          </p:cNvPr>
          <p:cNvSpPr txBox="1"/>
          <p:nvPr/>
        </p:nvSpPr>
        <p:spPr>
          <a:xfrm>
            <a:off x="179512" y="1563638"/>
            <a:ext cx="7344816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</a:rPr>
              <a:t>标准：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真空传感器的位置需要安装在主真空管路上，同时尽可能地靠近集乳罐。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避免安装在管路弯头和三通附近：距离弯头和三通最少</a:t>
            </a:r>
            <a:r>
              <a:rPr lang="en-US" altLang="zh-CN" sz="1200" dirty="0">
                <a:solidFill>
                  <a:prstClr val="black"/>
                </a:solidFill>
              </a:rPr>
              <a:t>10</a:t>
            </a:r>
            <a:r>
              <a:rPr lang="zh-CN" altLang="en-US" sz="1200" dirty="0">
                <a:solidFill>
                  <a:prstClr val="black"/>
                </a:solidFill>
              </a:rPr>
              <a:t>倍管径距离。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143E304-0971-43D4-843E-C93345BF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537017"/>
            <a:ext cx="6084168" cy="23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FC806351-99DA-4B46-B121-0938EDBFBDB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3.1.6</a:t>
            </a:r>
            <a:r>
              <a:rPr lang="zh-CN" altLang="en-US" sz="1600" dirty="0"/>
              <a:t>真空表的安装位置 （见图）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BCAB7A-D9E9-4536-8D43-F18B07ED6D13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——3.1 </a:t>
            </a:r>
            <a:r>
              <a:rPr lang="zh-CN" altLang="en-US" cap="small" dirty="0">
                <a:solidFill>
                  <a:schemeClr val="tx1"/>
                </a:solidFill>
              </a:rPr>
              <a:t>真空系统安装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5CD778A-F49A-42E4-A924-9424AA5A482C}"/>
              </a:ext>
            </a:extLst>
          </p:cNvPr>
          <p:cNvSpPr txBox="1"/>
          <p:nvPr/>
        </p:nvSpPr>
        <p:spPr>
          <a:xfrm>
            <a:off x="215517" y="1563638"/>
            <a:ext cx="3708411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</a:rPr>
              <a:t>标准：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奶厅真空表的位置尽可能地安装在集乳罐附近，准确监控挤奶真空。同时易于观察。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5D0F2D-7A8B-4741-9CC5-59664FFDF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707654"/>
            <a:ext cx="2249786" cy="32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88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>
            <a:extLst>
              <a:ext uri="{FF2B5EF4-FFF2-40B4-BE49-F238E27FC236}">
                <a16:creationId xmlns:a16="http://schemas.microsoft.com/office/drawing/2014/main" id="{4C6BEA3E-3283-464E-93CA-E5E1EAE27EC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zh-CN" sz="1600" dirty="0"/>
              <a:t>3.1.7</a:t>
            </a:r>
            <a:r>
              <a:rPr lang="zh-CN" altLang="en-US" sz="1600" dirty="0"/>
              <a:t>调压阀的安装位置（见图）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75308C-7F74-467E-88E4-E2DD69FCB10D}"/>
              </a:ext>
            </a:extLst>
          </p:cNvPr>
          <p:cNvSpPr txBox="1">
            <a:spLocks/>
          </p:cNvSpPr>
          <p:nvPr/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cap="small" dirty="0">
                <a:solidFill>
                  <a:schemeClr val="tx1"/>
                </a:solidFill>
              </a:rPr>
              <a:t>阿菲金安装验收标准</a:t>
            </a:r>
            <a:r>
              <a:rPr lang="en-US" altLang="zh-CN" cap="small" dirty="0">
                <a:solidFill>
                  <a:schemeClr val="tx1"/>
                </a:solidFill>
              </a:rPr>
              <a:t>——3.1 </a:t>
            </a:r>
            <a:r>
              <a:rPr lang="zh-CN" altLang="en-US" cap="small" dirty="0">
                <a:solidFill>
                  <a:schemeClr val="tx1"/>
                </a:solidFill>
              </a:rPr>
              <a:t>真空系统安装</a:t>
            </a:r>
            <a:endParaRPr lang="he-IL" cap="small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F22D5A-713A-491B-B34E-7BFF0A10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332790"/>
            <a:ext cx="4095353" cy="269047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5418536-D090-4D6F-91AA-58A6A9E68164}"/>
              </a:ext>
            </a:extLst>
          </p:cNvPr>
          <p:cNvSpPr txBox="1"/>
          <p:nvPr/>
        </p:nvSpPr>
        <p:spPr>
          <a:xfrm>
            <a:off x="261864" y="1441071"/>
            <a:ext cx="7344816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</a:rPr>
              <a:t>标准：</a:t>
            </a:r>
            <a:endParaRPr lang="en-US" altLang="zh-CN" sz="1200" b="1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真空调压阀的位置需要安装在主真空管路上，同时尽可能地靠近集乳罐。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/>
                </a:solidFill>
              </a:rPr>
              <a:t>避免安装在管路弯头和三通附近：距离弯头和三通最少</a:t>
            </a:r>
            <a:r>
              <a:rPr lang="en-US" altLang="zh-CN" sz="1200" dirty="0">
                <a:solidFill>
                  <a:prstClr val="black"/>
                </a:solidFill>
              </a:rPr>
              <a:t>10</a:t>
            </a:r>
            <a:r>
              <a:rPr lang="zh-CN" altLang="en-US" sz="1200" dirty="0">
                <a:solidFill>
                  <a:prstClr val="black"/>
                </a:solidFill>
              </a:rPr>
              <a:t>倍管径距离。</a:t>
            </a:r>
          </a:p>
        </p:txBody>
      </p:sp>
    </p:spTree>
    <p:extLst>
      <p:ext uri="{BB962C8B-B14F-4D97-AF65-F5344CB8AC3E}">
        <p14:creationId xmlns:p14="http://schemas.microsoft.com/office/powerpoint/2010/main" val="38973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6701D9-E57A-4543-9C5A-7E1373628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6891FC-5EA5-464F-8728-DE44AD570353}"/>
              </a:ext>
            </a:extLst>
          </p:cNvPr>
          <p:cNvSpPr/>
          <p:nvPr/>
        </p:nvSpPr>
        <p:spPr>
          <a:xfrm>
            <a:off x="0" y="1660165"/>
            <a:ext cx="9144000" cy="1823170"/>
          </a:xfrm>
          <a:prstGeom prst="rect">
            <a:avLst/>
          </a:prstGeom>
          <a:solidFill>
            <a:srgbClr val="0096C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476079D-B0FC-45AB-81B0-3048A7EA9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60165"/>
            <a:ext cx="1818578" cy="18231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E091-0072-4E6B-8823-EDCEABC21171}"/>
              </a:ext>
            </a:extLst>
          </p:cNvPr>
          <p:cNvSpPr txBox="1"/>
          <p:nvPr/>
        </p:nvSpPr>
        <p:spPr>
          <a:xfrm>
            <a:off x="1259632" y="3579862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pic>
        <p:nvPicPr>
          <p:cNvPr id="11" name="Picture 62">
            <a:extLst>
              <a:ext uri="{FF2B5EF4-FFF2-40B4-BE49-F238E27FC236}">
                <a16:creationId xmlns:a16="http://schemas.microsoft.com/office/drawing/2014/main" id="{E10C97DA-9C2E-401D-8313-EAEBCF69A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505"/>
          <a:stretch/>
        </p:blipFill>
        <p:spPr>
          <a:xfrm>
            <a:off x="6444208" y="267494"/>
            <a:ext cx="2454922" cy="59565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BA2D6D2-F786-44D0-9D7D-DBC3FF25F2AD}"/>
              </a:ext>
            </a:extLst>
          </p:cNvPr>
          <p:cNvSpPr txBox="1"/>
          <p:nvPr/>
        </p:nvSpPr>
        <p:spPr>
          <a:xfrm>
            <a:off x="3779912" y="2017752"/>
            <a:ext cx="289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>
                <a:solidFill>
                  <a:schemeClr val="bg1"/>
                </a:solidFill>
                <a:cs typeface="Arial" panose="020B0604020202020204" pitchFamily="34" charset="0"/>
              </a:rPr>
              <a:t>Thanks!</a:t>
            </a:r>
            <a:endParaRPr lang="zh-CN" altLang="en-US" sz="66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rgbClr val="444949"/>
    </a:dk1>
    <a:lt1>
      <a:sysClr val="window" lastClr="FFFFFF"/>
    </a:lt1>
    <a:dk2>
      <a:srgbClr val="009BD9"/>
    </a:dk2>
    <a:lt2>
      <a:srgbClr val="EAEAEA"/>
    </a:lt2>
    <a:accent1>
      <a:srgbClr val="009BD9"/>
    </a:accent1>
    <a:accent2>
      <a:srgbClr val="005978"/>
    </a:accent2>
    <a:accent3>
      <a:srgbClr val="7F7F7F"/>
    </a:accent3>
    <a:accent4>
      <a:srgbClr val="2A2A2A"/>
    </a:accent4>
    <a:accent5>
      <a:srgbClr val="ECAA0B"/>
    </a:accent5>
    <a:accent6>
      <a:srgbClr val="DB4A21"/>
    </a:accent6>
    <a:hlink>
      <a:srgbClr val="2A2A2A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13563</TotalTime>
  <Words>443</Words>
  <Application>Microsoft Office PowerPoint</Application>
  <PresentationFormat>全屏显示(16:9)</PresentationFormat>
  <Paragraphs>88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Celia Cui</dc:creator>
  <cp:lastModifiedBy>Yi Yu</cp:lastModifiedBy>
  <cp:revision>69</cp:revision>
  <dcterms:created xsi:type="dcterms:W3CDTF">2019-08-13T08:57:06Z</dcterms:created>
  <dcterms:modified xsi:type="dcterms:W3CDTF">2019-09-19T05:24:24Z</dcterms:modified>
</cp:coreProperties>
</file>